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oboto"/>
      <p:regular r:id="rId21"/>
      <p:bold r:id="rId22"/>
      <p:italic r:id="rId23"/>
      <p:boldItalic r:id="rId24"/>
    </p:embeddedFont>
    <p:embeddedFont>
      <p:font typeface="Noto Sans"/>
      <p:regular r:id="rId25"/>
      <p:bold r:id="rId26"/>
      <p:italic r:id="rId27"/>
      <p:boldItalic r:id="rId28"/>
    </p:embeddedFont>
    <p:embeddedFont>
      <p:font typeface="Montserrat"/>
      <p:regular r:id="rId29"/>
      <p:bold r:id="rId30"/>
      <p:italic r:id="rId31"/>
      <p:boldItalic r:id="rId32"/>
    </p:embeddedFont>
    <p:embeddedFont>
      <p:font typeface="PT Sans"/>
      <p:regular r:id="rId33"/>
      <p:bold r:id="rId34"/>
      <p:italic r:id="rId35"/>
      <p:boldItalic r:id="rId36"/>
    </p:embeddedFont>
    <p:embeddedFont>
      <p:font typeface="Goldman"/>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otoSans-bold.fntdata"/><Relationship Id="rId25" Type="http://schemas.openxmlformats.org/officeDocument/2006/relationships/font" Target="fonts/NotoSans-regular.fntdata"/><Relationship Id="rId28" Type="http://schemas.openxmlformats.org/officeDocument/2006/relationships/font" Target="fonts/NotoSans-boldItalic.fntdata"/><Relationship Id="rId27" Type="http://schemas.openxmlformats.org/officeDocument/2006/relationships/font" Target="fonts/NotoSans-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7.xml"/><Relationship Id="rId33" Type="http://schemas.openxmlformats.org/officeDocument/2006/relationships/font" Target="fonts/PTSans-regular.fntdata"/><Relationship Id="rId10" Type="http://schemas.openxmlformats.org/officeDocument/2006/relationships/slide" Target="slides/slide6.xml"/><Relationship Id="rId32" Type="http://schemas.openxmlformats.org/officeDocument/2006/relationships/font" Target="fonts/Montserrat-boldItalic.fntdata"/><Relationship Id="rId13" Type="http://schemas.openxmlformats.org/officeDocument/2006/relationships/slide" Target="slides/slide9.xml"/><Relationship Id="rId35" Type="http://schemas.openxmlformats.org/officeDocument/2006/relationships/font" Target="fonts/PTSans-italic.fntdata"/><Relationship Id="rId12" Type="http://schemas.openxmlformats.org/officeDocument/2006/relationships/slide" Target="slides/slide8.xml"/><Relationship Id="rId34" Type="http://schemas.openxmlformats.org/officeDocument/2006/relationships/font" Target="fonts/PTSans-bold.fntdata"/><Relationship Id="rId15" Type="http://schemas.openxmlformats.org/officeDocument/2006/relationships/slide" Target="slides/slide11.xml"/><Relationship Id="rId37" Type="http://schemas.openxmlformats.org/officeDocument/2006/relationships/font" Target="fonts/Goldman-regular.fntdata"/><Relationship Id="rId14" Type="http://schemas.openxmlformats.org/officeDocument/2006/relationships/slide" Target="slides/slide10.xml"/><Relationship Id="rId36" Type="http://schemas.openxmlformats.org/officeDocument/2006/relationships/font" Target="fonts/PTSans-bold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Goldman-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8676a14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8676a14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9f512594b4_0_17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9f512594b4_0_17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8676a147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8676a147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8676a147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c8676a147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c8676a147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c8676a147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c8e4f208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c8e4f208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801e7fa4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801e7fa4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8676a147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8676a147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8676a147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8676a147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f512594b4_0_17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9f512594b4_0_17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158426" y="-2009775"/>
            <a:ext cx="13426792" cy="9077325"/>
            <a:chOff x="-2158426" y="-2009775"/>
            <a:chExt cx="13426792" cy="9077325"/>
          </a:xfrm>
        </p:grpSpPr>
        <p:pic>
          <p:nvPicPr>
            <p:cNvPr id="10" name="Google Shape;10;p2"/>
            <p:cNvPicPr preferRelativeResize="0"/>
            <p:nvPr/>
          </p:nvPicPr>
          <p:blipFill>
            <a:blip r:embed="rId2">
              <a:alphaModFix/>
            </a:blip>
            <a:stretch>
              <a:fillRect/>
            </a:stretch>
          </p:blipFill>
          <p:spPr>
            <a:xfrm>
              <a:off x="-2158426" y="-2009775"/>
              <a:ext cx="4625126" cy="3238499"/>
            </a:xfrm>
            <a:prstGeom prst="rect">
              <a:avLst/>
            </a:prstGeom>
            <a:noFill/>
            <a:ln>
              <a:noFill/>
            </a:ln>
          </p:spPr>
        </p:pic>
        <p:pic>
          <p:nvPicPr>
            <p:cNvPr id="11" name="Google Shape;11;p2"/>
            <p:cNvPicPr preferRelativeResize="0"/>
            <p:nvPr/>
          </p:nvPicPr>
          <p:blipFill>
            <a:blip r:embed="rId3">
              <a:alphaModFix/>
            </a:blip>
            <a:stretch>
              <a:fillRect/>
            </a:stretch>
          </p:blipFill>
          <p:spPr>
            <a:xfrm>
              <a:off x="5897972" y="3829050"/>
              <a:ext cx="5370394" cy="3238500"/>
            </a:xfrm>
            <a:prstGeom prst="rect">
              <a:avLst/>
            </a:prstGeom>
            <a:noFill/>
            <a:ln>
              <a:noFill/>
            </a:ln>
          </p:spPr>
        </p:pic>
        <p:grpSp>
          <p:nvGrpSpPr>
            <p:cNvPr id="12" name="Google Shape;12;p2"/>
            <p:cNvGrpSpPr/>
            <p:nvPr/>
          </p:nvGrpSpPr>
          <p:grpSpPr>
            <a:xfrm>
              <a:off x="713349" y="4604002"/>
              <a:ext cx="752353" cy="88071"/>
              <a:chOff x="5510212" y="3362325"/>
              <a:chExt cx="1168431" cy="136778"/>
            </a:xfrm>
          </p:grpSpPr>
          <p:sp>
            <p:nvSpPr>
              <p:cNvPr id="13" name="Google Shape;13;p2"/>
              <p:cNvSpPr/>
              <p:nvPr/>
            </p:nvSpPr>
            <p:spPr>
              <a:xfrm>
                <a:off x="5510212" y="3362325"/>
                <a:ext cx="164020" cy="136778"/>
              </a:xfrm>
              <a:custGeom>
                <a:rect b="b" l="l" r="r" t="t"/>
                <a:pathLst>
                  <a:path extrusionOk="0" h="136778" w="164020">
                    <a:moveTo>
                      <a:pt x="58960" y="0"/>
                    </a:moveTo>
                    <a:lnTo>
                      <a:pt x="164021" y="0"/>
                    </a:lnTo>
                    <a:lnTo>
                      <a:pt x="103727" y="136779"/>
                    </a:lnTo>
                    <a:lnTo>
                      <a:pt x="0" y="136779"/>
                    </a:lnTo>
                    <a:lnTo>
                      <a:pt x="589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5763291" y="3362325"/>
                <a:ext cx="165639" cy="136778"/>
              </a:xfrm>
              <a:custGeom>
                <a:rect b="b" l="l" r="r" t="t"/>
                <a:pathLst>
                  <a:path extrusionOk="0" h="136778" w="165639">
                    <a:moveTo>
                      <a:pt x="60103" y="0"/>
                    </a:moveTo>
                    <a:lnTo>
                      <a:pt x="165640" y="0"/>
                    </a:lnTo>
                    <a:lnTo>
                      <a:pt x="105347" y="136779"/>
                    </a:lnTo>
                    <a:lnTo>
                      <a:pt x="0" y="136779"/>
                    </a:lnTo>
                    <a:lnTo>
                      <a:pt x="601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6017989"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6272688"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6527577" y="3362325"/>
                <a:ext cx="151066" cy="136778"/>
              </a:xfrm>
              <a:custGeom>
                <a:rect b="b" l="l" r="r" t="t"/>
                <a:pathLst>
                  <a:path extrusionOk="0" h="136778" w="151066">
                    <a:moveTo>
                      <a:pt x="151067" y="0"/>
                    </a:moveTo>
                    <a:lnTo>
                      <a:pt x="91916" y="136779"/>
                    </a:lnTo>
                    <a:lnTo>
                      <a:pt x="0" y="136779"/>
                    </a:lnTo>
                    <a:lnTo>
                      <a:pt x="60103" y="0"/>
                    </a:lnTo>
                    <a:lnTo>
                      <a:pt x="15106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8" name="Google Shape;18;p2"/>
            <p:cNvPicPr preferRelativeResize="0"/>
            <p:nvPr/>
          </p:nvPicPr>
          <p:blipFill>
            <a:blip r:embed="rId4">
              <a:alphaModFix/>
            </a:blip>
            <a:stretch>
              <a:fillRect/>
            </a:stretch>
          </p:blipFill>
          <p:spPr>
            <a:xfrm flipH="1">
              <a:off x="7753075" y="122601"/>
              <a:ext cx="1467125" cy="435825"/>
            </a:xfrm>
            <a:prstGeom prst="rect">
              <a:avLst/>
            </a:prstGeom>
            <a:noFill/>
            <a:ln>
              <a:noFill/>
            </a:ln>
          </p:spPr>
        </p:pic>
      </p:grpSp>
      <p:sp>
        <p:nvSpPr>
          <p:cNvPr id="19" name="Google Shape;19;p2"/>
          <p:cNvSpPr txBox="1"/>
          <p:nvPr>
            <p:ph type="ctrTitle"/>
          </p:nvPr>
        </p:nvSpPr>
        <p:spPr>
          <a:xfrm>
            <a:off x="713225" y="1256394"/>
            <a:ext cx="5059500" cy="21549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b="0" sz="4000">
                <a:latin typeface="Goldman"/>
                <a:ea typeface="Goldman"/>
                <a:cs typeface="Goldman"/>
                <a:sym typeface="Goldman"/>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0" name="Google Shape;20;p2"/>
          <p:cNvSpPr txBox="1"/>
          <p:nvPr>
            <p:ph idx="1" type="subTitle"/>
          </p:nvPr>
        </p:nvSpPr>
        <p:spPr>
          <a:xfrm>
            <a:off x="713225" y="3411306"/>
            <a:ext cx="4528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latin typeface="Noto Sans"/>
                <a:ea typeface="Noto Sans"/>
                <a:cs typeface="Noto Sans"/>
                <a:sym typeface="Noto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grpSp>
        <p:nvGrpSpPr>
          <p:cNvPr id="96" name="Google Shape;96;p11"/>
          <p:cNvGrpSpPr/>
          <p:nvPr/>
        </p:nvGrpSpPr>
        <p:grpSpPr>
          <a:xfrm>
            <a:off x="-2171975" y="-2378898"/>
            <a:ext cx="12865954" cy="9217849"/>
            <a:chOff x="-2171975" y="-2378898"/>
            <a:chExt cx="12865954" cy="9217849"/>
          </a:xfrm>
        </p:grpSpPr>
        <p:pic>
          <p:nvPicPr>
            <p:cNvPr id="97" name="Google Shape;97;p11"/>
            <p:cNvPicPr preferRelativeResize="0"/>
            <p:nvPr/>
          </p:nvPicPr>
          <p:blipFill>
            <a:blip r:embed="rId2">
              <a:alphaModFix/>
            </a:blip>
            <a:stretch>
              <a:fillRect/>
            </a:stretch>
          </p:blipFill>
          <p:spPr>
            <a:xfrm flipH="1" rot="-777971">
              <a:off x="4840375" y="-1790701"/>
              <a:ext cx="5586076" cy="3019427"/>
            </a:xfrm>
            <a:prstGeom prst="rect">
              <a:avLst/>
            </a:prstGeom>
            <a:noFill/>
            <a:ln>
              <a:noFill/>
            </a:ln>
          </p:spPr>
        </p:pic>
        <p:pic>
          <p:nvPicPr>
            <p:cNvPr id="98" name="Google Shape;98;p11"/>
            <p:cNvPicPr preferRelativeResize="0"/>
            <p:nvPr/>
          </p:nvPicPr>
          <p:blipFill>
            <a:blip r:embed="rId3">
              <a:alphaModFix/>
            </a:blip>
            <a:stretch>
              <a:fillRect/>
            </a:stretch>
          </p:blipFill>
          <p:spPr>
            <a:xfrm flipH="1">
              <a:off x="-2171975" y="3819526"/>
              <a:ext cx="6924739" cy="3019425"/>
            </a:xfrm>
            <a:prstGeom prst="rect">
              <a:avLst/>
            </a:prstGeom>
            <a:noFill/>
            <a:ln>
              <a:noFill/>
            </a:ln>
          </p:spPr>
        </p:pic>
        <p:grpSp>
          <p:nvGrpSpPr>
            <p:cNvPr id="99" name="Google Shape;99;p11"/>
            <p:cNvGrpSpPr/>
            <p:nvPr/>
          </p:nvGrpSpPr>
          <p:grpSpPr>
            <a:xfrm>
              <a:off x="7678424" y="4604002"/>
              <a:ext cx="752353" cy="88071"/>
              <a:chOff x="5510212" y="3362325"/>
              <a:chExt cx="1168431" cy="136778"/>
            </a:xfrm>
          </p:grpSpPr>
          <p:sp>
            <p:nvSpPr>
              <p:cNvPr id="100" name="Google Shape;100;p11"/>
              <p:cNvSpPr/>
              <p:nvPr/>
            </p:nvSpPr>
            <p:spPr>
              <a:xfrm>
                <a:off x="5510212" y="3362325"/>
                <a:ext cx="164020" cy="136778"/>
              </a:xfrm>
              <a:custGeom>
                <a:rect b="b" l="l" r="r" t="t"/>
                <a:pathLst>
                  <a:path extrusionOk="0" h="136778" w="164020">
                    <a:moveTo>
                      <a:pt x="58960" y="0"/>
                    </a:moveTo>
                    <a:lnTo>
                      <a:pt x="164021" y="0"/>
                    </a:lnTo>
                    <a:lnTo>
                      <a:pt x="103727" y="136779"/>
                    </a:lnTo>
                    <a:lnTo>
                      <a:pt x="0" y="136779"/>
                    </a:lnTo>
                    <a:lnTo>
                      <a:pt x="589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11"/>
              <p:cNvSpPr/>
              <p:nvPr/>
            </p:nvSpPr>
            <p:spPr>
              <a:xfrm>
                <a:off x="5763291" y="3362325"/>
                <a:ext cx="165639" cy="136778"/>
              </a:xfrm>
              <a:custGeom>
                <a:rect b="b" l="l" r="r" t="t"/>
                <a:pathLst>
                  <a:path extrusionOk="0" h="136778" w="165639">
                    <a:moveTo>
                      <a:pt x="60103" y="0"/>
                    </a:moveTo>
                    <a:lnTo>
                      <a:pt x="165640" y="0"/>
                    </a:lnTo>
                    <a:lnTo>
                      <a:pt x="105347" y="136779"/>
                    </a:lnTo>
                    <a:lnTo>
                      <a:pt x="0" y="136779"/>
                    </a:lnTo>
                    <a:lnTo>
                      <a:pt x="601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1"/>
              <p:cNvSpPr/>
              <p:nvPr/>
            </p:nvSpPr>
            <p:spPr>
              <a:xfrm>
                <a:off x="6017989"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1"/>
              <p:cNvSpPr/>
              <p:nvPr/>
            </p:nvSpPr>
            <p:spPr>
              <a:xfrm>
                <a:off x="6272688"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1"/>
              <p:cNvSpPr/>
              <p:nvPr/>
            </p:nvSpPr>
            <p:spPr>
              <a:xfrm>
                <a:off x="6527577" y="3362325"/>
                <a:ext cx="151066" cy="136778"/>
              </a:xfrm>
              <a:custGeom>
                <a:rect b="b" l="l" r="r" t="t"/>
                <a:pathLst>
                  <a:path extrusionOk="0" h="136778" w="151066">
                    <a:moveTo>
                      <a:pt x="151067" y="0"/>
                    </a:moveTo>
                    <a:lnTo>
                      <a:pt x="91916" y="136779"/>
                    </a:lnTo>
                    <a:lnTo>
                      <a:pt x="0" y="136779"/>
                    </a:lnTo>
                    <a:lnTo>
                      <a:pt x="60103" y="0"/>
                    </a:lnTo>
                    <a:lnTo>
                      <a:pt x="15106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05" name="Google Shape;105;p11"/>
            <p:cNvPicPr preferRelativeResize="0"/>
            <p:nvPr/>
          </p:nvPicPr>
          <p:blipFill>
            <a:blip r:embed="rId4">
              <a:alphaModFix/>
            </a:blip>
            <a:stretch>
              <a:fillRect/>
            </a:stretch>
          </p:blipFill>
          <p:spPr>
            <a:xfrm>
              <a:off x="-76200" y="195176"/>
              <a:ext cx="1467125" cy="435825"/>
            </a:xfrm>
            <a:prstGeom prst="rect">
              <a:avLst/>
            </a:prstGeom>
            <a:noFill/>
            <a:ln>
              <a:noFill/>
            </a:ln>
          </p:spPr>
        </p:pic>
      </p:grpSp>
      <p:sp>
        <p:nvSpPr>
          <p:cNvPr id="106" name="Google Shape;106;p11"/>
          <p:cNvSpPr txBox="1"/>
          <p:nvPr>
            <p:ph hasCustomPrompt="1" type="title"/>
          </p:nvPr>
        </p:nvSpPr>
        <p:spPr>
          <a:xfrm>
            <a:off x="3942725" y="1833000"/>
            <a:ext cx="4488000" cy="8004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4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7" name="Google Shape;107;p11"/>
          <p:cNvSpPr txBox="1"/>
          <p:nvPr>
            <p:ph idx="1" type="subTitle"/>
          </p:nvPr>
        </p:nvSpPr>
        <p:spPr>
          <a:xfrm>
            <a:off x="3942725" y="2633400"/>
            <a:ext cx="4488000" cy="67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8" name="Shape 1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9" name="Shape 109"/>
        <p:cNvGrpSpPr/>
        <p:nvPr/>
      </p:nvGrpSpPr>
      <p:grpSpPr>
        <a:xfrm>
          <a:off x="0" y="0"/>
          <a:ext cx="0" cy="0"/>
          <a:chOff x="0" y="0"/>
          <a:chExt cx="0" cy="0"/>
        </a:xfrm>
      </p:grpSpPr>
      <p:grpSp>
        <p:nvGrpSpPr>
          <p:cNvPr id="110" name="Google Shape;110;p13"/>
          <p:cNvGrpSpPr/>
          <p:nvPr/>
        </p:nvGrpSpPr>
        <p:grpSpPr>
          <a:xfrm>
            <a:off x="-3991586" y="-194679"/>
            <a:ext cx="13006573" cy="8008512"/>
            <a:chOff x="-3991586" y="-194679"/>
            <a:chExt cx="13006573" cy="8008512"/>
          </a:xfrm>
        </p:grpSpPr>
        <p:pic>
          <p:nvPicPr>
            <p:cNvPr id="111" name="Google Shape;111;p13"/>
            <p:cNvPicPr preferRelativeResize="0"/>
            <p:nvPr/>
          </p:nvPicPr>
          <p:blipFill>
            <a:blip r:embed="rId2">
              <a:alphaModFix/>
            </a:blip>
            <a:stretch>
              <a:fillRect/>
            </a:stretch>
          </p:blipFill>
          <p:spPr>
            <a:xfrm flipH="1" rot="-5400000">
              <a:off x="8063513" y="320970"/>
              <a:ext cx="1467125" cy="435825"/>
            </a:xfrm>
            <a:prstGeom prst="rect">
              <a:avLst/>
            </a:prstGeom>
            <a:noFill/>
            <a:ln>
              <a:noFill/>
            </a:ln>
          </p:spPr>
        </p:pic>
        <p:grpSp>
          <p:nvGrpSpPr>
            <p:cNvPr id="112" name="Google Shape;112;p13"/>
            <p:cNvGrpSpPr/>
            <p:nvPr/>
          </p:nvGrpSpPr>
          <p:grpSpPr>
            <a:xfrm>
              <a:off x="8054599" y="4604002"/>
              <a:ext cx="752353" cy="88071"/>
              <a:chOff x="5510212" y="3362325"/>
              <a:chExt cx="1168431" cy="136778"/>
            </a:xfrm>
          </p:grpSpPr>
          <p:sp>
            <p:nvSpPr>
              <p:cNvPr id="113" name="Google Shape;113;p13"/>
              <p:cNvSpPr/>
              <p:nvPr/>
            </p:nvSpPr>
            <p:spPr>
              <a:xfrm>
                <a:off x="5510212" y="3362325"/>
                <a:ext cx="164020" cy="136778"/>
              </a:xfrm>
              <a:custGeom>
                <a:rect b="b" l="l" r="r" t="t"/>
                <a:pathLst>
                  <a:path extrusionOk="0" h="136778" w="164020">
                    <a:moveTo>
                      <a:pt x="58960" y="0"/>
                    </a:moveTo>
                    <a:lnTo>
                      <a:pt x="164021" y="0"/>
                    </a:lnTo>
                    <a:lnTo>
                      <a:pt x="103727" y="136779"/>
                    </a:lnTo>
                    <a:lnTo>
                      <a:pt x="0" y="136779"/>
                    </a:lnTo>
                    <a:lnTo>
                      <a:pt x="589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3"/>
              <p:cNvSpPr/>
              <p:nvPr/>
            </p:nvSpPr>
            <p:spPr>
              <a:xfrm>
                <a:off x="5763291" y="3362325"/>
                <a:ext cx="165639" cy="136778"/>
              </a:xfrm>
              <a:custGeom>
                <a:rect b="b" l="l" r="r" t="t"/>
                <a:pathLst>
                  <a:path extrusionOk="0" h="136778" w="165639">
                    <a:moveTo>
                      <a:pt x="60103" y="0"/>
                    </a:moveTo>
                    <a:lnTo>
                      <a:pt x="165640" y="0"/>
                    </a:lnTo>
                    <a:lnTo>
                      <a:pt x="105347" y="136779"/>
                    </a:lnTo>
                    <a:lnTo>
                      <a:pt x="0" y="136779"/>
                    </a:lnTo>
                    <a:lnTo>
                      <a:pt x="601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3"/>
              <p:cNvSpPr/>
              <p:nvPr/>
            </p:nvSpPr>
            <p:spPr>
              <a:xfrm>
                <a:off x="6017989"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3"/>
              <p:cNvSpPr/>
              <p:nvPr/>
            </p:nvSpPr>
            <p:spPr>
              <a:xfrm>
                <a:off x="6272688"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3"/>
              <p:cNvSpPr/>
              <p:nvPr/>
            </p:nvSpPr>
            <p:spPr>
              <a:xfrm>
                <a:off x="6527577" y="3362325"/>
                <a:ext cx="151066" cy="136778"/>
              </a:xfrm>
              <a:custGeom>
                <a:rect b="b" l="l" r="r" t="t"/>
                <a:pathLst>
                  <a:path extrusionOk="0" h="136778" w="151066">
                    <a:moveTo>
                      <a:pt x="151067" y="0"/>
                    </a:moveTo>
                    <a:lnTo>
                      <a:pt x="91916" y="136779"/>
                    </a:lnTo>
                    <a:lnTo>
                      <a:pt x="0" y="136779"/>
                    </a:lnTo>
                    <a:lnTo>
                      <a:pt x="60103" y="0"/>
                    </a:lnTo>
                    <a:lnTo>
                      <a:pt x="15106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118" name="Google Shape;118;p13"/>
            <p:cNvPicPr preferRelativeResize="0"/>
            <p:nvPr/>
          </p:nvPicPr>
          <p:blipFill>
            <a:blip r:embed="rId3">
              <a:alphaModFix/>
            </a:blip>
            <a:stretch>
              <a:fillRect/>
            </a:stretch>
          </p:blipFill>
          <p:spPr>
            <a:xfrm rot="7952236">
              <a:off x="-2579867" y="2404172"/>
              <a:ext cx="2983633" cy="5143502"/>
            </a:xfrm>
            <a:prstGeom prst="rect">
              <a:avLst/>
            </a:prstGeom>
            <a:noFill/>
            <a:ln>
              <a:noFill/>
            </a:ln>
          </p:spPr>
        </p:pic>
      </p:grpSp>
      <p:sp>
        <p:nvSpPr>
          <p:cNvPr id="119" name="Google Shape;11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13"/>
          <p:cNvSpPr txBox="1"/>
          <p:nvPr>
            <p:ph hasCustomPrompt="1" idx="2" type="title"/>
          </p:nvPr>
        </p:nvSpPr>
        <p:spPr>
          <a:xfrm>
            <a:off x="719960" y="1439513"/>
            <a:ext cx="8721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hasCustomPrompt="1" idx="3" type="title"/>
          </p:nvPr>
        </p:nvSpPr>
        <p:spPr>
          <a:xfrm>
            <a:off x="719960" y="2872925"/>
            <a:ext cx="8721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p:nvPr>
            <p:ph hasCustomPrompt="1" idx="4" type="title"/>
          </p:nvPr>
        </p:nvSpPr>
        <p:spPr>
          <a:xfrm>
            <a:off x="3336750" y="1439513"/>
            <a:ext cx="8721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hasCustomPrompt="1" idx="5" type="title"/>
          </p:nvPr>
        </p:nvSpPr>
        <p:spPr>
          <a:xfrm>
            <a:off x="3336750" y="2872934"/>
            <a:ext cx="8724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p:nvPr>
            <p:ph hasCustomPrompt="1" idx="6" type="title"/>
          </p:nvPr>
        </p:nvSpPr>
        <p:spPr>
          <a:xfrm>
            <a:off x="5953540" y="1439513"/>
            <a:ext cx="8721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hasCustomPrompt="1" idx="7" type="title"/>
          </p:nvPr>
        </p:nvSpPr>
        <p:spPr>
          <a:xfrm>
            <a:off x="5953540" y="2872925"/>
            <a:ext cx="872100" cy="646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idx="1" type="subTitle"/>
          </p:nvPr>
        </p:nvSpPr>
        <p:spPr>
          <a:xfrm>
            <a:off x="719960" y="2009806"/>
            <a:ext cx="24705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27" name="Google Shape;127;p13"/>
          <p:cNvSpPr txBox="1"/>
          <p:nvPr>
            <p:ph idx="8" type="subTitle"/>
          </p:nvPr>
        </p:nvSpPr>
        <p:spPr>
          <a:xfrm>
            <a:off x="3336750" y="2009806"/>
            <a:ext cx="24705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28" name="Google Shape;128;p13"/>
          <p:cNvSpPr txBox="1"/>
          <p:nvPr>
            <p:ph idx="9" type="subTitle"/>
          </p:nvPr>
        </p:nvSpPr>
        <p:spPr>
          <a:xfrm>
            <a:off x="5953540" y="2009806"/>
            <a:ext cx="24705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29" name="Google Shape;129;p13"/>
          <p:cNvSpPr txBox="1"/>
          <p:nvPr>
            <p:ph idx="13" type="subTitle"/>
          </p:nvPr>
        </p:nvSpPr>
        <p:spPr>
          <a:xfrm>
            <a:off x="719960" y="3443235"/>
            <a:ext cx="24705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30" name="Google Shape;130;p13"/>
          <p:cNvSpPr txBox="1"/>
          <p:nvPr>
            <p:ph idx="14" type="subTitle"/>
          </p:nvPr>
        </p:nvSpPr>
        <p:spPr>
          <a:xfrm>
            <a:off x="3336750" y="3443235"/>
            <a:ext cx="24705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31" name="Google Shape;131;p13"/>
          <p:cNvSpPr txBox="1"/>
          <p:nvPr>
            <p:ph idx="15" type="subTitle"/>
          </p:nvPr>
        </p:nvSpPr>
        <p:spPr>
          <a:xfrm>
            <a:off x="5953540" y="3443235"/>
            <a:ext cx="24705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2" name="Shape 132"/>
        <p:cNvGrpSpPr/>
        <p:nvPr/>
      </p:nvGrpSpPr>
      <p:grpSpPr>
        <a:xfrm>
          <a:off x="0" y="0"/>
          <a:ext cx="0" cy="0"/>
          <a:chOff x="0" y="0"/>
          <a:chExt cx="0" cy="0"/>
        </a:xfrm>
      </p:grpSpPr>
      <p:grpSp>
        <p:nvGrpSpPr>
          <p:cNvPr id="133" name="Google Shape;133;p14"/>
          <p:cNvGrpSpPr/>
          <p:nvPr/>
        </p:nvGrpSpPr>
        <p:grpSpPr>
          <a:xfrm>
            <a:off x="-2979145" y="-194679"/>
            <a:ext cx="11994133" cy="7559926"/>
            <a:chOff x="-2979145" y="-194679"/>
            <a:chExt cx="11994133" cy="7559926"/>
          </a:xfrm>
        </p:grpSpPr>
        <p:pic>
          <p:nvPicPr>
            <p:cNvPr id="134" name="Google Shape;134;p14"/>
            <p:cNvPicPr preferRelativeResize="0"/>
            <p:nvPr/>
          </p:nvPicPr>
          <p:blipFill>
            <a:blip r:embed="rId2">
              <a:alphaModFix/>
            </a:blip>
            <a:stretch>
              <a:fillRect/>
            </a:stretch>
          </p:blipFill>
          <p:spPr>
            <a:xfrm rot="5400000">
              <a:off x="8063513" y="320970"/>
              <a:ext cx="1467125" cy="435825"/>
            </a:xfrm>
            <a:prstGeom prst="rect">
              <a:avLst/>
            </a:prstGeom>
            <a:noFill/>
            <a:ln>
              <a:noFill/>
            </a:ln>
          </p:spPr>
        </p:pic>
        <p:pic>
          <p:nvPicPr>
            <p:cNvPr id="135" name="Google Shape;135;p14"/>
            <p:cNvPicPr preferRelativeResize="0"/>
            <p:nvPr/>
          </p:nvPicPr>
          <p:blipFill>
            <a:blip r:embed="rId3">
              <a:alphaModFix/>
            </a:blip>
            <a:stretch>
              <a:fillRect/>
            </a:stretch>
          </p:blipFill>
          <p:spPr>
            <a:xfrm flipH="1" rot="-3805823">
              <a:off x="-1503542" y="2308922"/>
              <a:ext cx="2983633" cy="5143502"/>
            </a:xfrm>
            <a:prstGeom prst="rect">
              <a:avLst/>
            </a:prstGeom>
            <a:noFill/>
            <a:ln>
              <a:noFill/>
            </a:ln>
          </p:spPr>
        </p:pic>
      </p:grpSp>
      <p:sp>
        <p:nvSpPr>
          <p:cNvPr id="136" name="Google Shape;136;p14"/>
          <p:cNvSpPr txBox="1"/>
          <p:nvPr>
            <p:ph type="title"/>
          </p:nvPr>
        </p:nvSpPr>
        <p:spPr>
          <a:xfrm>
            <a:off x="720000" y="445025"/>
            <a:ext cx="4508700" cy="1108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37" name="Shape 137"/>
        <p:cNvGrpSpPr/>
        <p:nvPr/>
      </p:nvGrpSpPr>
      <p:grpSpPr>
        <a:xfrm>
          <a:off x="0" y="0"/>
          <a:ext cx="0" cy="0"/>
          <a:chOff x="0" y="0"/>
          <a:chExt cx="0" cy="0"/>
        </a:xfrm>
      </p:grpSpPr>
      <p:grpSp>
        <p:nvGrpSpPr>
          <p:cNvPr id="138" name="Google Shape;138;p15"/>
          <p:cNvGrpSpPr/>
          <p:nvPr/>
        </p:nvGrpSpPr>
        <p:grpSpPr>
          <a:xfrm>
            <a:off x="242950" y="-1562101"/>
            <a:ext cx="12850501" cy="6949221"/>
            <a:chOff x="242950" y="-1562101"/>
            <a:chExt cx="12850501" cy="6949221"/>
          </a:xfrm>
        </p:grpSpPr>
        <p:pic>
          <p:nvPicPr>
            <p:cNvPr id="139" name="Google Shape;139;p15"/>
            <p:cNvPicPr preferRelativeResize="0"/>
            <p:nvPr/>
          </p:nvPicPr>
          <p:blipFill>
            <a:blip r:embed="rId2">
              <a:alphaModFix/>
            </a:blip>
            <a:stretch>
              <a:fillRect/>
            </a:stretch>
          </p:blipFill>
          <p:spPr>
            <a:xfrm rot="-5400000">
              <a:off x="-376950" y="4540021"/>
              <a:ext cx="1467000" cy="227200"/>
            </a:xfrm>
            <a:prstGeom prst="rect">
              <a:avLst/>
            </a:prstGeom>
            <a:noFill/>
            <a:ln>
              <a:noFill/>
            </a:ln>
          </p:spPr>
        </p:pic>
        <p:pic>
          <p:nvPicPr>
            <p:cNvPr id="140" name="Google Shape;140;p15"/>
            <p:cNvPicPr preferRelativeResize="0"/>
            <p:nvPr/>
          </p:nvPicPr>
          <p:blipFill>
            <a:blip r:embed="rId3">
              <a:alphaModFix/>
            </a:blip>
            <a:stretch>
              <a:fillRect/>
            </a:stretch>
          </p:blipFill>
          <p:spPr>
            <a:xfrm flipH="1">
              <a:off x="7507378" y="-1562101"/>
              <a:ext cx="5586074" cy="3019426"/>
            </a:xfrm>
            <a:prstGeom prst="rect">
              <a:avLst/>
            </a:prstGeom>
            <a:noFill/>
            <a:ln>
              <a:noFill/>
            </a:ln>
          </p:spPr>
        </p:pic>
      </p:grpSp>
      <p:sp>
        <p:nvSpPr>
          <p:cNvPr id="141" name="Google Shape;141;p15"/>
          <p:cNvSpPr txBox="1"/>
          <p:nvPr>
            <p:ph type="title"/>
          </p:nvPr>
        </p:nvSpPr>
        <p:spPr>
          <a:xfrm>
            <a:off x="720000" y="445025"/>
            <a:ext cx="77109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spTree>
      <p:nvGrpSpPr>
        <p:cNvPr id="142" name="Shape 142"/>
        <p:cNvGrpSpPr/>
        <p:nvPr/>
      </p:nvGrpSpPr>
      <p:grpSpPr>
        <a:xfrm>
          <a:off x="0" y="0"/>
          <a:ext cx="0" cy="0"/>
          <a:chOff x="0" y="0"/>
          <a:chExt cx="0" cy="0"/>
        </a:xfrm>
      </p:grpSpPr>
      <p:grpSp>
        <p:nvGrpSpPr>
          <p:cNvPr id="143" name="Google Shape;143;p16"/>
          <p:cNvGrpSpPr/>
          <p:nvPr/>
        </p:nvGrpSpPr>
        <p:grpSpPr>
          <a:xfrm>
            <a:off x="-2105127" y="-2682101"/>
            <a:ext cx="11120115" cy="7916946"/>
            <a:chOff x="-2105127" y="-2682101"/>
            <a:chExt cx="11120115" cy="7916946"/>
          </a:xfrm>
        </p:grpSpPr>
        <p:pic>
          <p:nvPicPr>
            <p:cNvPr id="144" name="Google Shape;144;p16"/>
            <p:cNvPicPr preferRelativeResize="0"/>
            <p:nvPr/>
          </p:nvPicPr>
          <p:blipFill>
            <a:blip r:embed="rId2">
              <a:alphaModFix/>
            </a:blip>
            <a:stretch>
              <a:fillRect/>
            </a:stretch>
          </p:blipFill>
          <p:spPr>
            <a:xfrm flipH="1" rot="5400000">
              <a:off x="8063513" y="4283370"/>
              <a:ext cx="1467125" cy="435825"/>
            </a:xfrm>
            <a:prstGeom prst="rect">
              <a:avLst/>
            </a:prstGeom>
            <a:noFill/>
            <a:ln>
              <a:noFill/>
            </a:ln>
          </p:spPr>
        </p:pic>
        <p:pic>
          <p:nvPicPr>
            <p:cNvPr id="145" name="Google Shape;145;p16"/>
            <p:cNvPicPr preferRelativeResize="0"/>
            <p:nvPr/>
          </p:nvPicPr>
          <p:blipFill>
            <a:blip r:embed="rId3">
              <a:alphaModFix/>
            </a:blip>
            <a:stretch>
              <a:fillRect/>
            </a:stretch>
          </p:blipFill>
          <p:spPr>
            <a:xfrm rot="855941">
              <a:off x="-1777426" y="-2162174"/>
              <a:ext cx="4625126" cy="3238499"/>
            </a:xfrm>
            <a:prstGeom prst="rect">
              <a:avLst/>
            </a:prstGeom>
            <a:noFill/>
            <a:ln>
              <a:noFill/>
            </a:ln>
          </p:spPr>
        </p:pic>
      </p:grpSp>
      <p:sp>
        <p:nvSpPr>
          <p:cNvPr id="146" name="Google Shape;14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ONLY_2_1">
    <p:spTree>
      <p:nvGrpSpPr>
        <p:cNvPr id="147" name="Shape 147"/>
        <p:cNvGrpSpPr/>
        <p:nvPr/>
      </p:nvGrpSpPr>
      <p:grpSpPr>
        <a:xfrm>
          <a:off x="0" y="0"/>
          <a:ext cx="0" cy="0"/>
          <a:chOff x="0" y="0"/>
          <a:chExt cx="0" cy="0"/>
        </a:xfrm>
      </p:grpSpPr>
      <p:sp>
        <p:nvSpPr>
          <p:cNvPr id="148" name="Google Shape;14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17"/>
          <p:cNvSpPr txBox="1"/>
          <p:nvPr>
            <p:ph idx="1" type="body"/>
          </p:nvPr>
        </p:nvSpPr>
        <p:spPr>
          <a:xfrm>
            <a:off x="717750" y="1246325"/>
            <a:ext cx="7708500" cy="1180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Space Grotesk SemiBold"/>
              <a:buChar char="●"/>
              <a:defRPr/>
            </a:lvl1pPr>
            <a:lvl2pPr indent="-304800" lvl="1" marL="914400" rtl="0">
              <a:lnSpc>
                <a:spcPct val="115000"/>
              </a:lnSpc>
              <a:spcBef>
                <a:spcPts val="1000"/>
              </a:spcBef>
              <a:spcAft>
                <a:spcPts val="0"/>
              </a:spcAft>
              <a:buSzPts val="1200"/>
              <a:buFont typeface="Space Grotesk SemiBold"/>
              <a:buChar char="○"/>
              <a:defRPr/>
            </a:lvl2pPr>
            <a:lvl3pPr indent="-304800" lvl="2" marL="1371600" rtl="0">
              <a:lnSpc>
                <a:spcPct val="115000"/>
              </a:lnSpc>
              <a:spcBef>
                <a:spcPts val="0"/>
              </a:spcBef>
              <a:spcAft>
                <a:spcPts val="0"/>
              </a:spcAft>
              <a:buSzPts val="1200"/>
              <a:buFont typeface="Space Grotesk SemiBold"/>
              <a:buChar char="■"/>
              <a:defRPr/>
            </a:lvl3pPr>
            <a:lvl4pPr indent="-304800" lvl="3" marL="1828800" rtl="0">
              <a:lnSpc>
                <a:spcPct val="115000"/>
              </a:lnSpc>
              <a:spcBef>
                <a:spcPts val="0"/>
              </a:spcBef>
              <a:spcAft>
                <a:spcPts val="0"/>
              </a:spcAft>
              <a:buSzPts val="1200"/>
              <a:buFont typeface="Space Grotesk SemiBold"/>
              <a:buChar char="●"/>
              <a:defRPr/>
            </a:lvl4pPr>
            <a:lvl5pPr indent="-304800" lvl="4" marL="2286000" rtl="0">
              <a:lnSpc>
                <a:spcPct val="115000"/>
              </a:lnSpc>
              <a:spcBef>
                <a:spcPts val="0"/>
              </a:spcBef>
              <a:spcAft>
                <a:spcPts val="0"/>
              </a:spcAft>
              <a:buSzPts val="1200"/>
              <a:buFont typeface="Space Grotesk SemiBold"/>
              <a:buChar char="○"/>
              <a:defRPr/>
            </a:lvl5pPr>
            <a:lvl6pPr indent="-304800" lvl="5" marL="2743200" rtl="0">
              <a:lnSpc>
                <a:spcPct val="115000"/>
              </a:lnSpc>
              <a:spcBef>
                <a:spcPts val="0"/>
              </a:spcBef>
              <a:spcAft>
                <a:spcPts val="0"/>
              </a:spcAft>
              <a:buSzPts val="1200"/>
              <a:buFont typeface="Space Grotesk SemiBold"/>
              <a:buChar char="■"/>
              <a:defRPr/>
            </a:lvl6pPr>
            <a:lvl7pPr indent="-304800" lvl="6" marL="3200400" rtl="0">
              <a:lnSpc>
                <a:spcPct val="115000"/>
              </a:lnSpc>
              <a:spcBef>
                <a:spcPts val="0"/>
              </a:spcBef>
              <a:spcAft>
                <a:spcPts val="0"/>
              </a:spcAft>
              <a:buSzPts val="1200"/>
              <a:buFont typeface="Space Grotesk SemiBold"/>
              <a:buChar char="●"/>
              <a:defRPr/>
            </a:lvl7pPr>
            <a:lvl8pPr indent="-304800" lvl="7" marL="3657600" rtl="0">
              <a:lnSpc>
                <a:spcPct val="115000"/>
              </a:lnSpc>
              <a:spcBef>
                <a:spcPts val="0"/>
              </a:spcBef>
              <a:spcAft>
                <a:spcPts val="0"/>
              </a:spcAft>
              <a:buSzPts val="1200"/>
              <a:buFont typeface="Space Grotesk SemiBold"/>
              <a:buChar char="○"/>
              <a:defRPr/>
            </a:lvl8pPr>
            <a:lvl9pPr indent="-304800" lvl="8" marL="4114800" rtl="0">
              <a:lnSpc>
                <a:spcPct val="115000"/>
              </a:lnSpc>
              <a:spcBef>
                <a:spcPts val="0"/>
              </a:spcBef>
              <a:spcAft>
                <a:spcPts val="0"/>
              </a:spcAft>
              <a:buSzPts val="1200"/>
              <a:buFont typeface="Space Grotesk SemiBold"/>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0" name="Shape 150"/>
        <p:cNvGrpSpPr/>
        <p:nvPr/>
      </p:nvGrpSpPr>
      <p:grpSpPr>
        <a:xfrm>
          <a:off x="0" y="0"/>
          <a:ext cx="0" cy="0"/>
          <a:chOff x="0" y="0"/>
          <a:chExt cx="0" cy="0"/>
        </a:xfrm>
      </p:grpSpPr>
      <p:grpSp>
        <p:nvGrpSpPr>
          <p:cNvPr id="151" name="Google Shape;151;p18"/>
          <p:cNvGrpSpPr/>
          <p:nvPr/>
        </p:nvGrpSpPr>
        <p:grpSpPr>
          <a:xfrm>
            <a:off x="242950" y="-194679"/>
            <a:ext cx="10955617" cy="6745287"/>
            <a:chOff x="242950" y="-194679"/>
            <a:chExt cx="10955617" cy="6745287"/>
          </a:xfrm>
        </p:grpSpPr>
        <p:pic>
          <p:nvPicPr>
            <p:cNvPr id="152" name="Google Shape;152;p18"/>
            <p:cNvPicPr preferRelativeResize="0"/>
            <p:nvPr/>
          </p:nvPicPr>
          <p:blipFill>
            <a:blip r:embed="rId2">
              <a:alphaModFix/>
            </a:blip>
            <a:stretch>
              <a:fillRect/>
            </a:stretch>
          </p:blipFill>
          <p:spPr>
            <a:xfrm rot="5400000">
              <a:off x="-376950" y="425221"/>
              <a:ext cx="1467000" cy="227200"/>
            </a:xfrm>
            <a:prstGeom prst="rect">
              <a:avLst/>
            </a:prstGeom>
            <a:noFill/>
            <a:ln>
              <a:noFill/>
            </a:ln>
          </p:spPr>
        </p:pic>
        <p:pic>
          <p:nvPicPr>
            <p:cNvPr id="153" name="Google Shape;153;p18"/>
            <p:cNvPicPr preferRelativeResize="0"/>
            <p:nvPr/>
          </p:nvPicPr>
          <p:blipFill>
            <a:blip r:embed="rId3">
              <a:alphaModFix/>
            </a:blip>
            <a:stretch>
              <a:fillRect/>
            </a:stretch>
          </p:blipFill>
          <p:spPr>
            <a:xfrm rot="-6521008">
              <a:off x="6645074" y="1635950"/>
              <a:ext cx="3207154" cy="5143501"/>
            </a:xfrm>
            <a:prstGeom prst="rect">
              <a:avLst/>
            </a:prstGeom>
            <a:noFill/>
            <a:ln>
              <a:noFill/>
            </a:ln>
          </p:spPr>
        </p:pic>
      </p:grpSp>
      <p:sp>
        <p:nvSpPr>
          <p:cNvPr id="154" name="Google Shape;15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18"/>
          <p:cNvSpPr txBox="1"/>
          <p:nvPr>
            <p:ph idx="1" type="body"/>
          </p:nvPr>
        </p:nvSpPr>
        <p:spPr>
          <a:xfrm>
            <a:off x="720000" y="1555775"/>
            <a:ext cx="7704000" cy="682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Space Grotesk SemiBold"/>
              <a:buChar char="●"/>
              <a:defRPr/>
            </a:lvl1pPr>
            <a:lvl2pPr indent="-304800" lvl="1" marL="914400" rtl="0">
              <a:spcBef>
                <a:spcPts val="1000"/>
              </a:spcBef>
              <a:spcAft>
                <a:spcPts val="0"/>
              </a:spcAft>
              <a:buSzPts val="1200"/>
              <a:buFont typeface="Space Grotesk SemiBold"/>
              <a:buChar char="○"/>
              <a:defRPr/>
            </a:lvl2pPr>
            <a:lvl3pPr indent="-304800" lvl="2" marL="1371600" rtl="0">
              <a:spcBef>
                <a:spcPts val="0"/>
              </a:spcBef>
              <a:spcAft>
                <a:spcPts val="0"/>
              </a:spcAft>
              <a:buSzPts val="1200"/>
              <a:buFont typeface="Space Grotesk SemiBold"/>
              <a:buChar char="■"/>
              <a:defRPr/>
            </a:lvl3pPr>
            <a:lvl4pPr indent="-304800" lvl="3" marL="1828800" rtl="0">
              <a:spcBef>
                <a:spcPts val="0"/>
              </a:spcBef>
              <a:spcAft>
                <a:spcPts val="0"/>
              </a:spcAft>
              <a:buSzPts val="1200"/>
              <a:buFont typeface="Space Grotesk SemiBold"/>
              <a:buChar char="●"/>
              <a:defRPr/>
            </a:lvl4pPr>
            <a:lvl5pPr indent="-304800" lvl="4" marL="2286000" rtl="0">
              <a:spcBef>
                <a:spcPts val="0"/>
              </a:spcBef>
              <a:spcAft>
                <a:spcPts val="0"/>
              </a:spcAft>
              <a:buSzPts val="1200"/>
              <a:buFont typeface="Space Grotesk SemiBold"/>
              <a:buChar char="○"/>
              <a:defRPr/>
            </a:lvl5pPr>
            <a:lvl6pPr indent="-304800" lvl="5" marL="2743200" rtl="0">
              <a:spcBef>
                <a:spcPts val="0"/>
              </a:spcBef>
              <a:spcAft>
                <a:spcPts val="0"/>
              </a:spcAft>
              <a:buSzPts val="1200"/>
              <a:buFont typeface="Space Grotesk SemiBold"/>
              <a:buChar char="■"/>
              <a:defRPr/>
            </a:lvl6pPr>
            <a:lvl7pPr indent="-304800" lvl="6" marL="3200400" rtl="0">
              <a:spcBef>
                <a:spcPts val="0"/>
              </a:spcBef>
              <a:spcAft>
                <a:spcPts val="0"/>
              </a:spcAft>
              <a:buSzPts val="1200"/>
              <a:buFont typeface="Space Grotesk SemiBold"/>
              <a:buChar char="●"/>
              <a:defRPr/>
            </a:lvl7pPr>
            <a:lvl8pPr indent="-304800" lvl="7" marL="3657600" rtl="0">
              <a:spcBef>
                <a:spcPts val="0"/>
              </a:spcBef>
              <a:spcAft>
                <a:spcPts val="0"/>
              </a:spcAft>
              <a:buSzPts val="1200"/>
              <a:buFont typeface="Space Grotesk SemiBold"/>
              <a:buChar char="○"/>
              <a:defRPr/>
            </a:lvl8pPr>
            <a:lvl9pPr indent="-304800" lvl="8" marL="4114800" rtl="0">
              <a:spcBef>
                <a:spcPts val="0"/>
              </a:spcBef>
              <a:spcAft>
                <a:spcPts val="0"/>
              </a:spcAft>
              <a:buSzPts val="1200"/>
              <a:buFont typeface="Space Grotesk SemiBold"/>
              <a:buChar char="■"/>
              <a:defRPr/>
            </a:lvl9pPr>
          </a:lstStyle>
          <a:p/>
        </p:txBody>
      </p:sp>
      <p:sp>
        <p:nvSpPr>
          <p:cNvPr id="156" name="Google Shape;156;p18"/>
          <p:cNvSpPr txBox="1"/>
          <p:nvPr>
            <p:ph idx="2" type="body"/>
          </p:nvPr>
        </p:nvSpPr>
        <p:spPr>
          <a:xfrm>
            <a:off x="720000" y="2238281"/>
            <a:ext cx="7704000" cy="867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Space Grotesk SemiBold"/>
              <a:buChar char="●"/>
              <a:defRPr/>
            </a:lvl1pPr>
            <a:lvl2pPr indent="-304800" lvl="1" marL="914400" rtl="0">
              <a:spcBef>
                <a:spcPts val="1000"/>
              </a:spcBef>
              <a:spcAft>
                <a:spcPts val="0"/>
              </a:spcAft>
              <a:buSzPts val="1200"/>
              <a:buFont typeface="Space Grotesk SemiBold"/>
              <a:buChar char="○"/>
              <a:defRPr/>
            </a:lvl2pPr>
            <a:lvl3pPr indent="-304800" lvl="2" marL="1371600" rtl="0">
              <a:spcBef>
                <a:spcPts val="0"/>
              </a:spcBef>
              <a:spcAft>
                <a:spcPts val="0"/>
              </a:spcAft>
              <a:buSzPts val="1200"/>
              <a:buFont typeface="Space Grotesk SemiBold"/>
              <a:buChar char="■"/>
              <a:defRPr/>
            </a:lvl3pPr>
            <a:lvl4pPr indent="-304800" lvl="3" marL="1828800" rtl="0">
              <a:spcBef>
                <a:spcPts val="0"/>
              </a:spcBef>
              <a:spcAft>
                <a:spcPts val="0"/>
              </a:spcAft>
              <a:buSzPts val="1200"/>
              <a:buFont typeface="Space Grotesk SemiBold"/>
              <a:buChar char="●"/>
              <a:defRPr/>
            </a:lvl4pPr>
            <a:lvl5pPr indent="-304800" lvl="4" marL="2286000" rtl="0">
              <a:spcBef>
                <a:spcPts val="0"/>
              </a:spcBef>
              <a:spcAft>
                <a:spcPts val="0"/>
              </a:spcAft>
              <a:buSzPts val="1200"/>
              <a:buFont typeface="Space Grotesk SemiBold"/>
              <a:buChar char="○"/>
              <a:defRPr/>
            </a:lvl5pPr>
            <a:lvl6pPr indent="-304800" lvl="5" marL="2743200" rtl="0">
              <a:spcBef>
                <a:spcPts val="0"/>
              </a:spcBef>
              <a:spcAft>
                <a:spcPts val="0"/>
              </a:spcAft>
              <a:buSzPts val="1200"/>
              <a:buFont typeface="Space Grotesk SemiBold"/>
              <a:buChar char="■"/>
              <a:defRPr/>
            </a:lvl6pPr>
            <a:lvl7pPr indent="-304800" lvl="6" marL="3200400" rtl="0">
              <a:spcBef>
                <a:spcPts val="0"/>
              </a:spcBef>
              <a:spcAft>
                <a:spcPts val="0"/>
              </a:spcAft>
              <a:buSzPts val="1200"/>
              <a:buFont typeface="Space Grotesk SemiBold"/>
              <a:buChar char="●"/>
              <a:defRPr/>
            </a:lvl7pPr>
            <a:lvl8pPr indent="-304800" lvl="7" marL="3657600" rtl="0">
              <a:spcBef>
                <a:spcPts val="0"/>
              </a:spcBef>
              <a:spcAft>
                <a:spcPts val="0"/>
              </a:spcAft>
              <a:buSzPts val="1200"/>
              <a:buFont typeface="Space Grotesk SemiBold"/>
              <a:buChar char="○"/>
              <a:defRPr/>
            </a:lvl8pPr>
            <a:lvl9pPr indent="-304800" lvl="8" marL="4114800" rtl="0">
              <a:spcBef>
                <a:spcPts val="0"/>
              </a:spcBef>
              <a:spcAft>
                <a:spcPts val="0"/>
              </a:spcAft>
              <a:buSzPts val="1200"/>
              <a:buFont typeface="Space Grotesk SemiBold"/>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7" name="Shape 157"/>
        <p:cNvGrpSpPr/>
        <p:nvPr/>
      </p:nvGrpSpPr>
      <p:grpSpPr>
        <a:xfrm>
          <a:off x="0" y="0"/>
          <a:ext cx="0" cy="0"/>
          <a:chOff x="0" y="0"/>
          <a:chExt cx="0" cy="0"/>
        </a:xfrm>
      </p:grpSpPr>
      <p:grpSp>
        <p:nvGrpSpPr>
          <p:cNvPr id="158" name="Google Shape;158;p19"/>
          <p:cNvGrpSpPr/>
          <p:nvPr/>
        </p:nvGrpSpPr>
        <p:grpSpPr>
          <a:xfrm>
            <a:off x="1824587" y="122601"/>
            <a:ext cx="7395613" cy="8102889"/>
            <a:chOff x="1824587" y="122601"/>
            <a:chExt cx="7395613" cy="8102889"/>
          </a:xfrm>
        </p:grpSpPr>
        <p:pic>
          <p:nvPicPr>
            <p:cNvPr id="159" name="Google Shape;159;p19"/>
            <p:cNvPicPr preferRelativeResize="0"/>
            <p:nvPr/>
          </p:nvPicPr>
          <p:blipFill>
            <a:blip r:embed="rId2">
              <a:alphaModFix/>
            </a:blip>
            <a:stretch>
              <a:fillRect/>
            </a:stretch>
          </p:blipFill>
          <p:spPr>
            <a:xfrm flipH="1">
              <a:off x="7753075" y="122601"/>
              <a:ext cx="1467125" cy="435825"/>
            </a:xfrm>
            <a:prstGeom prst="rect">
              <a:avLst/>
            </a:prstGeom>
            <a:noFill/>
            <a:ln>
              <a:noFill/>
            </a:ln>
          </p:spPr>
        </p:pic>
        <p:pic>
          <p:nvPicPr>
            <p:cNvPr id="160" name="Google Shape;160;p19"/>
            <p:cNvPicPr preferRelativeResize="0"/>
            <p:nvPr/>
          </p:nvPicPr>
          <p:blipFill>
            <a:blip r:embed="rId3">
              <a:alphaModFix/>
            </a:blip>
            <a:stretch>
              <a:fillRect/>
            </a:stretch>
          </p:blipFill>
          <p:spPr>
            <a:xfrm rot="6941357">
              <a:off x="3297012" y="3194551"/>
              <a:ext cx="2983631" cy="5143498"/>
            </a:xfrm>
            <a:prstGeom prst="rect">
              <a:avLst/>
            </a:prstGeom>
            <a:noFill/>
            <a:ln>
              <a:noFill/>
            </a:ln>
          </p:spPr>
        </p:pic>
      </p:grpSp>
      <p:sp>
        <p:nvSpPr>
          <p:cNvPr id="161" name="Google Shape;16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19"/>
          <p:cNvSpPr txBox="1"/>
          <p:nvPr>
            <p:ph idx="1" type="subTitle"/>
          </p:nvPr>
        </p:nvSpPr>
        <p:spPr>
          <a:xfrm>
            <a:off x="720000" y="1491014"/>
            <a:ext cx="77040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 name="Google Shape;163;p19"/>
          <p:cNvSpPr txBox="1"/>
          <p:nvPr>
            <p:ph idx="2" type="subTitle"/>
          </p:nvPr>
        </p:nvSpPr>
        <p:spPr>
          <a:xfrm>
            <a:off x="713234" y="2673301"/>
            <a:ext cx="7704000" cy="74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19"/>
          <p:cNvSpPr txBox="1"/>
          <p:nvPr>
            <p:ph idx="3" type="subTitle"/>
          </p:nvPr>
        </p:nvSpPr>
        <p:spPr>
          <a:xfrm>
            <a:off x="713225" y="3857388"/>
            <a:ext cx="77085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19"/>
          <p:cNvSpPr txBox="1"/>
          <p:nvPr>
            <p:ph idx="4" type="subTitle"/>
          </p:nvPr>
        </p:nvSpPr>
        <p:spPr>
          <a:xfrm>
            <a:off x="720000" y="1105513"/>
            <a:ext cx="77109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66" name="Google Shape;166;p19"/>
          <p:cNvSpPr txBox="1"/>
          <p:nvPr>
            <p:ph idx="5" type="subTitle"/>
          </p:nvPr>
        </p:nvSpPr>
        <p:spPr>
          <a:xfrm>
            <a:off x="713225" y="2287800"/>
            <a:ext cx="7704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67" name="Google Shape;167;p19"/>
          <p:cNvSpPr txBox="1"/>
          <p:nvPr>
            <p:ph idx="6" type="subTitle"/>
          </p:nvPr>
        </p:nvSpPr>
        <p:spPr>
          <a:xfrm>
            <a:off x="720000" y="3471888"/>
            <a:ext cx="7704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8" name="Shape 168"/>
        <p:cNvGrpSpPr/>
        <p:nvPr/>
      </p:nvGrpSpPr>
      <p:grpSpPr>
        <a:xfrm>
          <a:off x="0" y="0"/>
          <a:ext cx="0" cy="0"/>
          <a:chOff x="0" y="0"/>
          <a:chExt cx="0" cy="0"/>
        </a:xfrm>
      </p:grpSpPr>
      <p:grpSp>
        <p:nvGrpSpPr>
          <p:cNvPr id="169" name="Google Shape;169;p20"/>
          <p:cNvGrpSpPr/>
          <p:nvPr/>
        </p:nvGrpSpPr>
        <p:grpSpPr>
          <a:xfrm>
            <a:off x="242950" y="-194679"/>
            <a:ext cx="10767707" cy="7346650"/>
            <a:chOff x="242950" y="-194679"/>
            <a:chExt cx="10767707" cy="7346650"/>
          </a:xfrm>
        </p:grpSpPr>
        <p:pic>
          <p:nvPicPr>
            <p:cNvPr id="170" name="Google Shape;170;p20"/>
            <p:cNvPicPr preferRelativeResize="0"/>
            <p:nvPr/>
          </p:nvPicPr>
          <p:blipFill>
            <a:blip r:embed="rId2">
              <a:alphaModFix/>
            </a:blip>
            <a:stretch>
              <a:fillRect/>
            </a:stretch>
          </p:blipFill>
          <p:spPr>
            <a:xfrm rot="5400000">
              <a:off x="-376950" y="425221"/>
              <a:ext cx="1467000" cy="227200"/>
            </a:xfrm>
            <a:prstGeom prst="rect">
              <a:avLst/>
            </a:prstGeom>
            <a:noFill/>
            <a:ln>
              <a:noFill/>
            </a:ln>
          </p:spPr>
        </p:pic>
        <p:pic>
          <p:nvPicPr>
            <p:cNvPr id="171" name="Google Shape;171;p20"/>
            <p:cNvPicPr preferRelativeResize="0"/>
            <p:nvPr/>
          </p:nvPicPr>
          <p:blipFill>
            <a:blip r:embed="rId3">
              <a:alphaModFix/>
            </a:blip>
            <a:stretch>
              <a:fillRect/>
            </a:stretch>
          </p:blipFill>
          <p:spPr>
            <a:xfrm flipH="1" rot="-5400000">
              <a:off x="6038575" y="2179888"/>
              <a:ext cx="6924739" cy="3019425"/>
            </a:xfrm>
            <a:prstGeom prst="rect">
              <a:avLst/>
            </a:prstGeom>
            <a:noFill/>
            <a:ln>
              <a:noFill/>
            </a:ln>
          </p:spPr>
        </p:pic>
      </p:grpSp>
      <p:sp>
        <p:nvSpPr>
          <p:cNvPr id="172" name="Google Shape;172;p20"/>
          <p:cNvSpPr txBox="1"/>
          <p:nvPr>
            <p:ph type="title"/>
          </p:nvPr>
        </p:nvSpPr>
        <p:spPr>
          <a:xfrm>
            <a:off x="720000" y="445025"/>
            <a:ext cx="77106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20"/>
          <p:cNvSpPr txBox="1"/>
          <p:nvPr>
            <p:ph idx="1" type="subTitle"/>
          </p:nvPr>
        </p:nvSpPr>
        <p:spPr>
          <a:xfrm>
            <a:off x="713225" y="1719613"/>
            <a:ext cx="38139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 name="Google Shape;174;p20"/>
          <p:cNvSpPr txBox="1"/>
          <p:nvPr>
            <p:ph idx="2" type="subTitle"/>
          </p:nvPr>
        </p:nvSpPr>
        <p:spPr>
          <a:xfrm>
            <a:off x="4609872" y="1719613"/>
            <a:ext cx="38139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 name="Google Shape;175;p20"/>
          <p:cNvSpPr txBox="1"/>
          <p:nvPr>
            <p:ph idx="3" type="subTitle"/>
          </p:nvPr>
        </p:nvSpPr>
        <p:spPr>
          <a:xfrm>
            <a:off x="713225" y="3459838"/>
            <a:ext cx="38139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6" name="Google Shape;176;p20"/>
          <p:cNvSpPr txBox="1"/>
          <p:nvPr>
            <p:ph idx="4" type="subTitle"/>
          </p:nvPr>
        </p:nvSpPr>
        <p:spPr>
          <a:xfrm>
            <a:off x="4609872" y="3459838"/>
            <a:ext cx="38139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20"/>
          <p:cNvSpPr txBox="1"/>
          <p:nvPr>
            <p:ph idx="5" type="subTitle"/>
          </p:nvPr>
        </p:nvSpPr>
        <p:spPr>
          <a:xfrm>
            <a:off x="713225" y="1056913"/>
            <a:ext cx="38139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78" name="Google Shape;178;p20"/>
          <p:cNvSpPr txBox="1"/>
          <p:nvPr>
            <p:ph idx="6" type="subTitle"/>
          </p:nvPr>
        </p:nvSpPr>
        <p:spPr>
          <a:xfrm>
            <a:off x="713225" y="2797138"/>
            <a:ext cx="38139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79" name="Google Shape;179;p20"/>
          <p:cNvSpPr txBox="1"/>
          <p:nvPr>
            <p:ph idx="7" type="subTitle"/>
          </p:nvPr>
        </p:nvSpPr>
        <p:spPr>
          <a:xfrm>
            <a:off x="4609839" y="1056913"/>
            <a:ext cx="38139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80" name="Google Shape;180;p20"/>
          <p:cNvSpPr txBox="1"/>
          <p:nvPr>
            <p:ph idx="8" type="subTitle"/>
          </p:nvPr>
        </p:nvSpPr>
        <p:spPr>
          <a:xfrm>
            <a:off x="4609841" y="2797138"/>
            <a:ext cx="38139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grpSp>
        <p:nvGrpSpPr>
          <p:cNvPr id="22" name="Google Shape;22;p3"/>
          <p:cNvGrpSpPr/>
          <p:nvPr/>
        </p:nvGrpSpPr>
        <p:grpSpPr>
          <a:xfrm>
            <a:off x="-1790975" y="-1790701"/>
            <a:ext cx="12369826" cy="8629651"/>
            <a:chOff x="-1790975" y="-1790701"/>
            <a:chExt cx="12369826" cy="8629651"/>
          </a:xfrm>
        </p:grpSpPr>
        <p:pic>
          <p:nvPicPr>
            <p:cNvPr id="23" name="Google Shape;23;p3"/>
            <p:cNvPicPr preferRelativeResize="0"/>
            <p:nvPr/>
          </p:nvPicPr>
          <p:blipFill>
            <a:blip r:embed="rId2">
              <a:alphaModFix/>
            </a:blip>
            <a:stretch>
              <a:fillRect/>
            </a:stretch>
          </p:blipFill>
          <p:spPr>
            <a:xfrm flipH="1">
              <a:off x="4992778" y="-1790701"/>
              <a:ext cx="5586074" cy="3019426"/>
            </a:xfrm>
            <a:prstGeom prst="rect">
              <a:avLst/>
            </a:prstGeom>
            <a:noFill/>
            <a:ln>
              <a:noFill/>
            </a:ln>
          </p:spPr>
        </p:pic>
        <p:pic>
          <p:nvPicPr>
            <p:cNvPr id="24" name="Google Shape;24;p3"/>
            <p:cNvPicPr preferRelativeResize="0"/>
            <p:nvPr/>
          </p:nvPicPr>
          <p:blipFill>
            <a:blip r:embed="rId3">
              <a:alphaModFix/>
            </a:blip>
            <a:stretch>
              <a:fillRect/>
            </a:stretch>
          </p:blipFill>
          <p:spPr>
            <a:xfrm flipH="1">
              <a:off x="-1790975" y="3819526"/>
              <a:ext cx="6924739" cy="3019425"/>
            </a:xfrm>
            <a:prstGeom prst="rect">
              <a:avLst/>
            </a:prstGeom>
            <a:noFill/>
            <a:ln>
              <a:noFill/>
            </a:ln>
          </p:spPr>
        </p:pic>
        <p:grpSp>
          <p:nvGrpSpPr>
            <p:cNvPr id="25" name="Google Shape;25;p3"/>
            <p:cNvGrpSpPr/>
            <p:nvPr/>
          </p:nvGrpSpPr>
          <p:grpSpPr>
            <a:xfrm>
              <a:off x="7678424" y="4604002"/>
              <a:ext cx="752353" cy="88071"/>
              <a:chOff x="5510212" y="3362325"/>
              <a:chExt cx="1168431" cy="136778"/>
            </a:xfrm>
          </p:grpSpPr>
          <p:sp>
            <p:nvSpPr>
              <p:cNvPr id="26" name="Google Shape;26;p3"/>
              <p:cNvSpPr/>
              <p:nvPr/>
            </p:nvSpPr>
            <p:spPr>
              <a:xfrm>
                <a:off x="5510212" y="3362325"/>
                <a:ext cx="164020" cy="136778"/>
              </a:xfrm>
              <a:custGeom>
                <a:rect b="b" l="l" r="r" t="t"/>
                <a:pathLst>
                  <a:path extrusionOk="0" h="136778" w="164020">
                    <a:moveTo>
                      <a:pt x="58960" y="0"/>
                    </a:moveTo>
                    <a:lnTo>
                      <a:pt x="164021" y="0"/>
                    </a:lnTo>
                    <a:lnTo>
                      <a:pt x="103727" y="136779"/>
                    </a:lnTo>
                    <a:lnTo>
                      <a:pt x="0" y="136779"/>
                    </a:lnTo>
                    <a:lnTo>
                      <a:pt x="589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3"/>
              <p:cNvSpPr/>
              <p:nvPr/>
            </p:nvSpPr>
            <p:spPr>
              <a:xfrm>
                <a:off x="5763291" y="3362325"/>
                <a:ext cx="165639" cy="136778"/>
              </a:xfrm>
              <a:custGeom>
                <a:rect b="b" l="l" r="r" t="t"/>
                <a:pathLst>
                  <a:path extrusionOk="0" h="136778" w="165639">
                    <a:moveTo>
                      <a:pt x="60103" y="0"/>
                    </a:moveTo>
                    <a:lnTo>
                      <a:pt x="165640" y="0"/>
                    </a:lnTo>
                    <a:lnTo>
                      <a:pt x="105347" y="136779"/>
                    </a:lnTo>
                    <a:lnTo>
                      <a:pt x="0" y="136779"/>
                    </a:lnTo>
                    <a:lnTo>
                      <a:pt x="601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3"/>
              <p:cNvSpPr/>
              <p:nvPr/>
            </p:nvSpPr>
            <p:spPr>
              <a:xfrm>
                <a:off x="6017989"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3"/>
              <p:cNvSpPr/>
              <p:nvPr/>
            </p:nvSpPr>
            <p:spPr>
              <a:xfrm>
                <a:off x="6272688"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3"/>
              <p:cNvSpPr/>
              <p:nvPr/>
            </p:nvSpPr>
            <p:spPr>
              <a:xfrm>
                <a:off x="6527577" y="3362325"/>
                <a:ext cx="151066" cy="136778"/>
              </a:xfrm>
              <a:custGeom>
                <a:rect b="b" l="l" r="r" t="t"/>
                <a:pathLst>
                  <a:path extrusionOk="0" h="136778" w="151066">
                    <a:moveTo>
                      <a:pt x="151067" y="0"/>
                    </a:moveTo>
                    <a:lnTo>
                      <a:pt x="91916" y="136779"/>
                    </a:lnTo>
                    <a:lnTo>
                      <a:pt x="0" y="136779"/>
                    </a:lnTo>
                    <a:lnTo>
                      <a:pt x="60103" y="0"/>
                    </a:lnTo>
                    <a:lnTo>
                      <a:pt x="15106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31" name="Google Shape;31;p3"/>
            <p:cNvPicPr preferRelativeResize="0"/>
            <p:nvPr/>
          </p:nvPicPr>
          <p:blipFill>
            <a:blip r:embed="rId4">
              <a:alphaModFix/>
            </a:blip>
            <a:stretch>
              <a:fillRect/>
            </a:stretch>
          </p:blipFill>
          <p:spPr>
            <a:xfrm flipH="1" rot="10800000">
              <a:off x="-76200" y="195176"/>
              <a:ext cx="1467125" cy="435825"/>
            </a:xfrm>
            <a:prstGeom prst="rect">
              <a:avLst/>
            </a:prstGeom>
            <a:noFill/>
            <a:ln>
              <a:noFill/>
            </a:ln>
          </p:spPr>
        </p:pic>
      </p:grpSp>
      <p:sp>
        <p:nvSpPr>
          <p:cNvPr id="32" name="Google Shape;32;p3"/>
          <p:cNvSpPr txBox="1"/>
          <p:nvPr>
            <p:ph type="title"/>
          </p:nvPr>
        </p:nvSpPr>
        <p:spPr>
          <a:xfrm>
            <a:off x="3748825" y="2687544"/>
            <a:ext cx="4681800" cy="8004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 name="Google Shape;33;p3"/>
          <p:cNvSpPr txBox="1"/>
          <p:nvPr>
            <p:ph hasCustomPrompt="1" idx="2" type="title"/>
          </p:nvPr>
        </p:nvSpPr>
        <p:spPr>
          <a:xfrm>
            <a:off x="7195025" y="1655556"/>
            <a:ext cx="1235700" cy="1108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1" name="Shape 181"/>
        <p:cNvGrpSpPr/>
        <p:nvPr/>
      </p:nvGrpSpPr>
      <p:grpSpPr>
        <a:xfrm>
          <a:off x="0" y="0"/>
          <a:ext cx="0" cy="0"/>
          <a:chOff x="0" y="0"/>
          <a:chExt cx="0" cy="0"/>
        </a:xfrm>
      </p:grpSpPr>
      <p:grpSp>
        <p:nvGrpSpPr>
          <p:cNvPr id="182" name="Google Shape;182;p21"/>
          <p:cNvGrpSpPr/>
          <p:nvPr/>
        </p:nvGrpSpPr>
        <p:grpSpPr>
          <a:xfrm>
            <a:off x="-1149831" y="122601"/>
            <a:ext cx="10370031" cy="8058364"/>
            <a:chOff x="-1149831" y="122601"/>
            <a:chExt cx="10370031" cy="8058364"/>
          </a:xfrm>
        </p:grpSpPr>
        <p:pic>
          <p:nvPicPr>
            <p:cNvPr id="183" name="Google Shape;183;p21"/>
            <p:cNvPicPr preferRelativeResize="0"/>
            <p:nvPr/>
          </p:nvPicPr>
          <p:blipFill>
            <a:blip r:embed="rId2">
              <a:alphaModFix/>
            </a:blip>
            <a:stretch>
              <a:fillRect/>
            </a:stretch>
          </p:blipFill>
          <p:spPr>
            <a:xfrm rot="10800000">
              <a:off x="7753075" y="122601"/>
              <a:ext cx="1467125" cy="435825"/>
            </a:xfrm>
            <a:prstGeom prst="rect">
              <a:avLst/>
            </a:prstGeom>
            <a:noFill/>
            <a:ln>
              <a:noFill/>
            </a:ln>
          </p:spPr>
        </p:pic>
        <p:pic>
          <p:nvPicPr>
            <p:cNvPr id="184" name="Google Shape;184;p21"/>
            <p:cNvPicPr preferRelativeResize="0"/>
            <p:nvPr/>
          </p:nvPicPr>
          <p:blipFill>
            <a:blip r:embed="rId3">
              <a:alphaModFix/>
            </a:blip>
            <a:stretch>
              <a:fillRect/>
            </a:stretch>
          </p:blipFill>
          <p:spPr>
            <a:xfrm rot="7207323">
              <a:off x="-598608" y="4274348"/>
              <a:ext cx="3410013" cy="3238496"/>
            </a:xfrm>
            <a:prstGeom prst="rect">
              <a:avLst/>
            </a:prstGeom>
            <a:noFill/>
            <a:ln>
              <a:noFill/>
            </a:ln>
          </p:spPr>
        </p:pic>
      </p:grpSp>
      <p:sp>
        <p:nvSpPr>
          <p:cNvPr id="185" name="Google Shape;18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6" name="Google Shape;186;p21"/>
          <p:cNvSpPr txBox="1"/>
          <p:nvPr>
            <p:ph idx="1" type="subTitle"/>
          </p:nvPr>
        </p:nvSpPr>
        <p:spPr>
          <a:xfrm>
            <a:off x="720000" y="1725470"/>
            <a:ext cx="25056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p21"/>
          <p:cNvSpPr txBox="1"/>
          <p:nvPr>
            <p:ph idx="2" type="subTitle"/>
          </p:nvPr>
        </p:nvSpPr>
        <p:spPr>
          <a:xfrm>
            <a:off x="3315510" y="1725464"/>
            <a:ext cx="25056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21"/>
          <p:cNvSpPr txBox="1"/>
          <p:nvPr>
            <p:ph idx="3" type="subTitle"/>
          </p:nvPr>
        </p:nvSpPr>
        <p:spPr>
          <a:xfrm>
            <a:off x="720000" y="3450988"/>
            <a:ext cx="25056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21"/>
          <p:cNvSpPr txBox="1"/>
          <p:nvPr>
            <p:ph idx="4" type="subTitle"/>
          </p:nvPr>
        </p:nvSpPr>
        <p:spPr>
          <a:xfrm>
            <a:off x="3315510" y="3450988"/>
            <a:ext cx="25056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1"/>
          <p:cNvSpPr txBox="1"/>
          <p:nvPr>
            <p:ph idx="5" type="subTitle"/>
          </p:nvPr>
        </p:nvSpPr>
        <p:spPr>
          <a:xfrm>
            <a:off x="5920248" y="1725475"/>
            <a:ext cx="2505600" cy="110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1"/>
          <p:cNvSpPr txBox="1"/>
          <p:nvPr>
            <p:ph idx="6" type="subTitle"/>
          </p:nvPr>
        </p:nvSpPr>
        <p:spPr>
          <a:xfrm>
            <a:off x="5920274" y="3450988"/>
            <a:ext cx="25056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1"/>
          <p:cNvSpPr txBox="1"/>
          <p:nvPr>
            <p:ph idx="7" type="subTitle"/>
          </p:nvPr>
        </p:nvSpPr>
        <p:spPr>
          <a:xfrm>
            <a:off x="729850" y="1062762"/>
            <a:ext cx="25056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93" name="Google Shape;193;p21"/>
          <p:cNvSpPr txBox="1"/>
          <p:nvPr>
            <p:ph idx="8" type="subTitle"/>
          </p:nvPr>
        </p:nvSpPr>
        <p:spPr>
          <a:xfrm>
            <a:off x="3322890" y="1062764"/>
            <a:ext cx="25056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94" name="Google Shape;194;p21"/>
          <p:cNvSpPr txBox="1"/>
          <p:nvPr>
            <p:ph idx="9" type="subTitle"/>
          </p:nvPr>
        </p:nvSpPr>
        <p:spPr>
          <a:xfrm>
            <a:off x="5925181" y="1062762"/>
            <a:ext cx="25056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95" name="Google Shape;195;p21"/>
          <p:cNvSpPr txBox="1"/>
          <p:nvPr>
            <p:ph idx="13" type="subTitle"/>
          </p:nvPr>
        </p:nvSpPr>
        <p:spPr>
          <a:xfrm>
            <a:off x="720000" y="2788288"/>
            <a:ext cx="25056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96" name="Google Shape;196;p21"/>
          <p:cNvSpPr txBox="1"/>
          <p:nvPr>
            <p:ph idx="14" type="subTitle"/>
          </p:nvPr>
        </p:nvSpPr>
        <p:spPr>
          <a:xfrm>
            <a:off x="3322890" y="2788288"/>
            <a:ext cx="25056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197" name="Google Shape;197;p21"/>
          <p:cNvSpPr txBox="1"/>
          <p:nvPr>
            <p:ph idx="15" type="subTitle"/>
          </p:nvPr>
        </p:nvSpPr>
        <p:spPr>
          <a:xfrm>
            <a:off x="5925170" y="2788288"/>
            <a:ext cx="2495400" cy="73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8" name="Shape 198"/>
        <p:cNvGrpSpPr/>
        <p:nvPr/>
      </p:nvGrpSpPr>
      <p:grpSpPr>
        <a:xfrm>
          <a:off x="0" y="0"/>
          <a:ext cx="0" cy="0"/>
          <a:chOff x="0" y="0"/>
          <a:chExt cx="0" cy="0"/>
        </a:xfrm>
      </p:grpSpPr>
      <p:grpSp>
        <p:nvGrpSpPr>
          <p:cNvPr id="199" name="Google Shape;199;p22"/>
          <p:cNvGrpSpPr/>
          <p:nvPr/>
        </p:nvGrpSpPr>
        <p:grpSpPr>
          <a:xfrm>
            <a:off x="-1367607" y="-3033826"/>
            <a:ext cx="12351077" cy="10638393"/>
            <a:chOff x="-1367607" y="-3033826"/>
            <a:chExt cx="12351077" cy="10638393"/>
          </a:xfrm>
        </p:grpSpPr>
        <p:pic>
          <p:nvPicPr>
            <p:cNvPr id="200" name="Google Shape;200;p22"/>
            <p:cNvPicPr preferRelativeResize="0"/>
            <p:nvPr/>
          </p:nvPicPr>
          <p:blipFill>
            <a:blip r:embed="rId2">
              <a:alphaModFix/>
            </a:blip>
            <a:stretch>
              <a:fillRect/>
            </a:stretch>
          </p:blipFill>
          <p:spPr>
            <a:xfrm rot="-3359865">
              <a:off x="-776744" y="-2334077"/>
              <a:ext cx="3410010" cy="3238501"/>
            </a:xfrm>
            <a:prstGeom prst="rect">
              <a:avLst/>
            </a:prstGeom>
            <a:noFill/>
            <a:ln>
              <a:noFill/>
            </a:ln>
          </p:spPr>
        </p:pic>
        <p:pic>
          <p:nvPicPr>
            <p:cNvPr id="201" name="Google Shape;201;p22"/>
            <p:cNvPicPr preferRelativeResize="0"/>
            <p:nvPr/>
          </p:nvPicPr>
          <p:blipFill>
            <a:blip r:embed="rId2">
              <a:alphaModFix/>
            </a:blip>
            <a:stretch>
              <a:fillRect/>
            </a:stretch>
          </p:blipFill>
          <p:spPr>
            <a:xfrm flipH="1" rot="-8906479">
              <a:off x="6978153" y="3713199"/>
              <a:ext cx="3410013" cy="3238495"/>
            </a:xfrm>
            <a:prstGeom prst="rect">
              <a:avLst/>
            </a:prstGeom>
            <a:noFill/>
            <a:ln>
              <a:noFill/>
            </a:ln>
          </p:spPr>
        </p:pic>
        <p:grpSp>
          <p:nvGrpSpPr>
            <p:cNvPr id="202" name="Google Shape;202;p22"/>
            <p:cNvGrpSpPr/>
            <p:nvPr/>
          </p:nvGrpSpPr>
          <p:grpSpPr>
            <a:xfrm>
              <a:off x="4348224" y="445027"/>
              <a:ext cx="752353" cy="88071"/>
              <a:chOff x="5510212" y="3362325"/>
              <a:chExt cx="1168431" cy="136778"/>
            </a:xfrm>
          </p:grpSpPr>
          <p:sp>
            <p:nvSpPr>
              <p:cNvPr id="203" name="Google Shape;203;p22"/>
              <p:cNvSpPr/>
              <p:nvPr/>
            </p:nvSpPr>
            <p:spPr>
              <a:xfrm>
                <a:off x="5510212" y="3362325"/>
                <a:ext cx="164020" cy="136778"/>
              </a:xfrm>
              <a:custGeom>
                <a:rect b="b" l="l" r="r" t="t"/>
                <a:pathLst>
                  <a:path extrusionOk="0" h="136778" w="164020">
                    <a:moveTo>
                      <a:pt x="58960" y="0"/>
                    </a:moveTo>
                    <a:lnTo>
                      <a:pt x="164021" y="0"/>
                    </a:lnTo>
                    <a:lnTo>
                      <a:pt x="103727" y="136779"/>
                    </a:lnTo>
                    <a:lnTo>
                      <a:pt x="0" y="136779"/>
                    </a:lnTo>
                    <a:lnTo>
                      <a:pt x="589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22"/>
              <p:cNvSpPr/>
              <p:nvPr/>
            </p:nvSpPr>
            <p:spPr>
              <a:xfrm>
                <a:off x="5763291" y="3362325"/>
                <a:ext cx="165639" cy="136778"/>
              </a:xfrm>
              <a:custGeom>
                <a:rect b="b" l="l" r="r" t="t"/>
                <a:pathLst>
                  <a:path extrusionOk="0" h="136778" w="165639">
                    <a:moveTo>
                      <a:pt x="60103" y="0"/>
                    </a:moveTo>
                    <a:lnTo>
                      <a:pt x="165640" y="0"/>
                    </a:lnTo>
                    <a:lnTo>
                      <a:pt x="105347" y="136779"/>
                    </a:lnTo>
                    <a:lnTo>
                      <a:pt x="0" y="136779"/>
                    </a:lnTo>
                    <a:lnTo>
                      <a:pt x="601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22"/>
              <p:cNvSpPr/>
              <p:nvPr/>
            </p:nvSpPr>
            <p:spPr>
              <a:xfrm>
                <a:off x="6017989"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22"/>
              <p:cNvSpPr/>
              <p:nvPr/>
            </p:nvSpPr>
            <p:spPr>
              <a:xfrm>
                <a:off x="6272688"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22"/>
              <p:cNvSpPr/>
              <p:nvPr/>
            </p:nvSpPr>
            <p:spPr>
              <a:xfrm>
                <a:off x="6527577" y="3362325"/>
                <a:ext cx="151066" cy="136778"/>
              </a:xfrm>
              <a:custGeom>
                <a:rect b="b" l="l" r="r" t="t"/>
                <a:pathLst>
                  <a:path extrusionOk="0" h="136778" w="151066">
                    <a:moveTo>
                      <a:pt x="151067" y="0"/>
                    </a:moveTo>
                    <a:lnTo>
                      <a:pt x="91916" y="136779"/>
                    </a:lnTo>
                    <a:lnTo>
                      <a:pt x="0" y="136779"/>
                    </a:lnTo>
                    <a:lnTo>
                      <a:pt x="60103" y="0"/>
                    </a:lnTo>
                    <a:lnTo>
                      <a:pt x="15106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08" name="Google Shape;208;p22"/>
            <p:cNvPicPr preferRelativeResize="0"/>
            <p:nvPr/>
          </p:nvPicPr>
          <p:blipFill>
            <a:blip r:embed="rId3">
              <a:alphaModFix/>
            </a:blip>
            <a:stretch>
              <a:fillRect/>
            </a:stretch>
          </p:blipFill>
          <p:spPr>
            <a:xfrm flipH="1">
              <a:off x="7872275" y="382096"/>
              <a:ext cx="1467000" cy="227200"/>
            </a:xfrm>
            <a:prstGeom prst="rect">
              <a:avLst/>
            </a:prstGeom>
            <a:noFill/>
            <a:ln>
              <a:noFill/>
            </a:ln>
          </p:spPr>
        </p:pic>
      </p:grpSp>
      <p:sp>
        <p:nvSpPr>
          <p:cNvPr id="209" name="Google Shape;209;p22"/>
          <p:cNvSpPr txBox="1"/>
          <p:nvPr>
            <p:ph hasCustomPrompt="1" type="title"/>
          </p:nvPr>
        </p:nvSpPr>
        <p:spPr>
          <a:xfrm>
            <a:off x="713226" y="2024990"/>
            <a:ext cx="4176000" cy="8004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0" name="Google Shape;210;p22"/>
          <p:cNvSpPr txBox="1"/>
          <p:nvPr>
            <p:ph idx="1" type="subTitle"/>
          </p:nvPr>
        </p:nvSpPr>
        <p:spPr>
          <a:xfrm>
            <a:off x="713226" y="2749210"/>
            <a:ext cx="4176000" cy="3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1" name="Google Shape;211;p22"/>
          <p:cNvSpPr txBox="1"/>
          <p:nvPr>
            <p:ph hasCustomPrompt="1" idx="2" type="title"/>
          </p:nvPr>
        </p:nvSpPr>
        <p:spPr>
          <a:xfrm>
            <a:off x="713226" y="694388"/>
            <a:ext cx="4176000" cy="8004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2" name="Google Shape;212;p22"/>
          <p:cNvSpPr txBox="1"/>
          <p:nvPr>
            <p:ph idx="3" type="subTitle"/>
          </p:nvPr>
        </p:nvSpPr>
        <p:spPr>
          <a:xfrm>
            <a:off x="713226" y="1418577"/>
            <a:ext cx="4176000" cy="3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13" name="Google Shape;213;p22"/>
          <p:cNvSpPr txBox="1"/>
          <p:nvPr>
            <p:ph hasCustomPrompt="1" idx="4" type="title"/>
          </p:nvPr>
        </p:nvSpPr>
        <p:spPr>
          <a:xfrm>
            <a:off x="713226" y="3355606"/>
            <a:ext cx="4176000" cy="8004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4" name="Google Shape;214;p22"/>
          <p:cNvSpPr txBox="1"/>
          <p:nvPr>
            <p:ph idx="5" type="subTitle"/>
          </p:nvPr>
        </p:nvSpPr>
        <p:spPr>
          <a:xfrm>
            <a:off x="713226" y="4079812"/>
            <a:ext cx="4176000" cy="3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5" name="Shape 215"/>
        <p:cNvGrpSpPr/>
        <p:nvPr/>
      </p:nvGrpSpPr>
      <p:grpSpPr>
        <a:xfrm>
          <a:off x="0" y="0"/>
          <a:ext cx="0" cy="0"/>
          <a:chOff x="0" y="0"/>
          <a:chExt cx="0" cy="0"/>
        </a:xfrm>
      </p:grpSpPr>
      <p:grpSp>
        <p:nvGrpSpPr>
          <p:cNvPr id="216" name="Google Shape;216;p23"/>
          <p:cNvGrpSpPr/>
          <p:nvPr/>
        </p:nvGrpSpPr>
        <p:grpSpPr>
          <a:xfrm>
            <a:off x="-1766268" y="-3195423"/>
            <a:ext cx="12779983" cy="11314045"/>
            <a:chOff x="-1766268" y="-3195423"/>
            <a:chExt cx="12779983" cy="11314045"/>
          </a:xfrm>
        </p:grpSpPr>
        <p:pic>
          <p:nvPicPr>
            <p:cNvPr id="217" name="Google Shape;217;p23"/>
            <p:cNvPicPr preferRelativeResize="0"/>
            <p:nvPr/>
          </p:nvPicPr>
          <p:blipFill>
            <a:blip r:embed="rId2">
              <a:alphaModFix/>
            </a:blip>
            <a:stretch>
              <a:fillRect/>
            </a:stretch>
          </p:blipFill>
          <p:spPr>
            <a:xfrm rot="1851854">
              <a:off x="-1263077" y="-2238375"/>
              <a:ext cx="4625126" cy="3238500"/>
            </a:xfrm>
            <a:prstGeom prst="rect">
              <a:avLst/>
            </a:prstGeom>
            <a:noFill/>
            <a:ln>
              <a:noFill/>
            </a:ln>
          </p:spPr>
        </p:pic>
        <p:pic>
          <p:nvPicPr>
            <p:cNvPr id="218" name="Google Shape;218;p23"/>
            <p:cNvPicPr preferRelativeResize="0"/>
            <p:nvPr/>
          </p:nvPicPr>
          <p:blipFill>
            <a:blip r:embed="rId3">
              <a:alphaModFix/>
            </a:blip>
            <a:stretch>
              <a:fillRect/>
            </a:stretch>
          </p:blipFill>
          <p:spPr>
            <a:xfrm rot="1483880">
              <a:off x="5212173" y="3905250"/>
              <a:ext cx="5370394" cy="3238501"/>
            </a:xfrm>
            <a:prstGeom prst="rect">
              <a:avLst/>
            </a:prstGeom>
            <a:noFill/>
            <a:ln>
              <a:noFill/>
            </a:ln>
          </p:spPr>
        </p:pic>
        <p:pic>
          <p:nvPicPr>
            <p:cNvPr id="219" name="Google Shape;219;p23"/>
            <p:cNvPicPr preferRelativeResize="0"/>
            <p:nvPr/>
          </p:nvPicPr>
          <p:blipFill>
            <a:blip r:embed="rId4">
              <a:alphaModFix/>
            </a:blip>
            <a:stretch>
              <a:fillRect/>
            </a:stretch>
          </p:blipFill>
          <p:spPr>
            <a:xfrm flipH="1">
              <a:off x="7753075" y="122601"/>
              <a:ext cx="1467125" cy="435825"/>
            </a:xfrm>
            <a:prstGeom prst="rect">
              <a:avLst/>
            </a:prstGeom>
            <a:noFill/>
            <a:ln>
              <a:noFill/>
            </a:ln>
          </p:spPr>
        </p:pic>
      </p:grpSp>
      <p:sp>
        <p:nvSpPr>
          <p:cNvPr id="220" name="Google Shape;220;p23"/>
          <p:cNvSpPr txBox="1"/>
          <p:nvPr>
            <p:ph type="title"/>
          </p:nvPr>
        </p:nvSpPr>
        <p:spPr>
          <a:xfrm>
            <a:off x="713225" y="605663"/>
            <a:ext cx="4448100" cy="1262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1" name="Google Shape;221;p23"/>
          <p:cNvSpPr txBox="1"/>
          <p:nvPr>
            <p:ph idx="1" type="subTitle"/>
          </p:nvPr>
        </p:nvSpPr>
        <p:spPr>
          <a:xfrm>
            <a:off x="713225" y="1699632"/>
            <a:ext cx="44481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23"/>
          <p:cNvSpPr txBox="1"/>
          <p:nvPr/>
        </p:nvSpPr>
        <p:spPr>
          <a:xfrm>
            <a:off x="713225" y="3426488"/>
            <a:ext cx="4652400" cy="554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Noto Sans"/>
                <a:ea typeface="Noto Sans"/>
                <a:cs typeface="Noto Sans"/>
                <a:sym typeface="Noto Sans"/>
              </a:rPr>
              <a:t>CRÉDITS : </a:t>
            </a:r>
            <a:r>
              <a:rPr lang="en" sz="1200">
                <a:solidFill>
                  <a:schemeClr val="dk1"/>
                </a:solidFill>
                <a:latin typeface="Noto Sans"/>
                <a:ea typeface="Noto Sans"/>
                <a:cs typeface="Noto Sans"/>
                <a:sym typeface="Noto Sans"/>
              </a:rPr>
              <a:t>Ce modèle de présentation a été créé par </a:t>
            </a:r>
            <a:r>
              <a:rPr b="1" lang="en" sz="1200" u="sng">
                <a:solidFill>
                  <a:schemeClr val="dk1"/>
                </a:solidFill>
                <a:latin typeface="Noto Sans"/>
                <a:ea typeface="Noto Sans"/>
                <a:cs typeface="Noto Sans"/>
                <a:sym typeface="Noto Sans"/>
              </a:rPr>
              <a:t>Slidesgo</a:t>
            </a:r>
            <a:r>
              <a:rPr lang="en" sz="1200">
                <a:solidFill>
                  <a:schemeClr val="dk1"/>
                </a:solidFill>
                <a:latin typeface="Noto Sans"/>
                <a:ea typeface="Noto Sans"/>
                <a:cs typeface="Noto Sans"/>
                <a:sym typeface="Noto Sans"/>
              </a:rPr>
              <a:t>, comprenant des icônes de </a:t>
            </a:r>
            <a:r>
              <a:rPr b="1" lang="en" sz="1200" u="sng">
                <a:solidFill>
                  <a:schemeClr val="dk1"/>
                </a:solidFill>
                <a:latin typeface="Noto Sans"/>
                <a:ea typeface="Noto Sans"/>
                <a:cs typeface="Noto Sans"/>
                <a:sym typeface="Noto Sans"/>
              </a:rPr>
              <a:t>Flaticon</a:t>
            </a:r>
            <a:r>
              <a:rPr lang="en" sz="1200">
                <a:solidFill>
                  <a:schemeClr val="dk1"/>
                </a:solidFill>
                <a:latin typeface="Noto Sans"/>
                <a:ea typeface="Noto Sans"/>
                <a:cs typeface="Noto Sans"/>
                <a:sym typeface="Noto Sans"/>
              </a:rPr>
              <a:t>, des infographies et des images de </a:t>
            </a:r>
            <a:r>
              <a:rPr b="1" lang="en" sz="1200" u="sng">
                <a:solidFill>
                  <a:schemeClr val="dk1"/>
                </a:solidFill>
                <a:latin typeface="Noto Sans"/>
                <a:ea typeface="Noto Sans"/>
                <a:cs typeface="Noto Sans"/>
                <a:sym typeface="Noto Sans"/>
              </a:rPr>
              <a:t>Freepik</a:t>
            </a:r>
            <a:endParaRPr b="1" sz="1200" u="sng">
              <a:solidFill>
                <a:schemeClr val="dk1"/>
              </a:solidFill>
              <a:latin typeface="Noto Sans"/>
              <a:ea typeface="Noto Sans"/>
              <a:cs typeface="Noto Sans"/>
              <a:sym typeface="Noto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3" name="Shape 223"/>
        <p:cNvGrpSpPr/>
        <p:nvPr/>
      </p:nvGrpSpPr>
      <p:grpSpPr>
        <a:xfrm>
          <a:off x="0" y="0"/>
          <a:ext cx="0" cy="0"/>
          <a:chOff x="0" y="0"/>
          <a:chExt cx="0" cy="0"/>
        </a:xfrm>
      </p:grpSpPr>
      <p:grpSp>
        <p:nvGrpSpPr>
          <p:cNvPr id="224" name="Google Shape;224;p24"/>
          <p:cNvGrpSpPr/>
          <p:nvPr/>
        </p:nvGrpSpPr>
        <p:grpSpPr>
          <a:xfrm>
            <a:off x="-1472626" y="-2009775"/>
            <a:ext cx="11521792" cy="9077325"/>
            <a:chOff x="-1472626" y="-2009775"/>
            <a:chExt cx="11521792" cy="9077325"/>
          </a:xfrm>
        </p:grpSpPr>
        <p:pic>
          <p:nvPicPr>
            <p:cNvPr id="225" name="Google Shape;225;p24"/>
            <p:cNvPicPr preferRelativeResize="0"/>
            <p:nvPr/>
          </p:nvPicPr>
          <p:blipFill>
            <a:blip r:embed="rId2">
              <a:alphaModFix/>
            </a:blip>
            <a:stretch>
              <a:fillRect/>
            </a:stretch>
          </p:blipFill>
          <p:spPr>
            <a:xfrm>
              <a:off x="-1472626" y="-2009775"/>
              <a:ext cx="4625126" cy="3238499"/>
            </a:xfrm>
            <a:prstGeom prst="rect">
              <a:avLst/>
            </a:prstGeom>
            <a:noFill/>
            <a:ln>
              <a:noFill/>
            </a:ln>
          </p:spPr>
        </p:pic>
        <p:pic>
          <p:nvPicPr>
            <p:cNvPr id="226" name="Google Shape;226;p24"/>
            <p:cNvPicPr preferRelativeResize="0"/>
            <p:nvPr/>
          </p:nvPicPr>
          <p:blipFill>
            <a:blip r:embed="rId3">
              <a:alphaModFix/>
            </a:blip>
            <a:stretch>
              <a:fillRect/>
            </a:stretch>
          </p:blipFill>
          <p:spPr>
            <a:xfrm>
              <a:off x="4678772" y="3829050"/>
              <a:ext cx="5370394" cy="3238500"/>
            </a:xfrm>
            <a:prstGeom prst="rect">
              <a:avLst/>
            </a:prstGeom>
            <a:noFill/>
            <a:ln>
              <a:noFill/>
            </a:ln>
          </p:spPr>
        </p:pic>
        <p:grpSp>
          <p:nvGrpSpPr>
            <p:cNvPr id="227" name="Google Shape;227;p24"/>
            <p:cNvGrpSpPr/>
            <p:nvPr/>
          </p:nvGrpSpPr>
          <p:grpSpPr>
            <a:xfrm>
              <a:off x="713349" y="4604002"/>
              <a:ext cx="752353" cy="88071"/>
              <a:chOff x="5510212" y="3362325"/>
              <a:chExt cx="1168431" cy="136778"/>
            </a:xfrm>
          </p:grpSpPr>
          <p:sp>
            <p:nvSpPr>
              <p:cNvPr id="228" name="Google Shape;228;p24"/>
              <p:cNvSpPr/>
              <p:nvPr/>
            </p:nvSpPr>
            <p:spPr>
              <a:xfrm>
                <a:off x="5510212" y="3362325"/>
                <a:ext cx="164020" cy="136778"/>
              </a:xfrm>
              <a:custGeom>
                <a:rect b="b" l="l" r="r" t="t"/>
                <a:pathLst>
                  <a:path extrusionOk="0" h="136778" w="164020">
                    <a:moveTo>
                      <a:pt x="58960" y="0"/>
                    </a:moveTo>
                    <a:lnTo>
                      <a:pt x="164021" y="0"/>
                    </a:lnTo>
                    <a:lnTo>
                      <a:pt x="103727" y="136779"/>
                    </a:lnTo>
                    <a:lnTo>
                      <a:pt x="0" y="136779"/>
                    </a:lnTo>
                    <a:lnTo>
                      <a:pt x="589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24"/>
              <p:cNvSpPr/>
              <p:nvPr/>
            </p:nvSpPr>
            <p:spPr>
              <a:xfrm>
                <a:off x="5763291" y="3362325"/>
                <a:ext cx="165639" cy="136778"/>
              </a:xfrm>
              <a:custGeom>
                <a:rect b="b" l="l" r="r" t="t"/>
                <a:pathLst>
                  <a:path extrusionOk="0" h="136778" w="165639">
                    <a:moveTo>
                      <a:pt x="60103" y="0"/>
                    </a:moveTo>
                    <a:lnTo>
                      <a:pt x="165640" y="0"/>
                    </a:lnTo>
                    <a:lnTo>
                      <a:pt x="105347" y="136779"/>
                    </a:lnTo>
                    <a:lnTo>
                      <a:pt x="0" y="136779"/>
                    </a:lnTo>
                    <a:lnTo>
                      <a:pt x="601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 name="Google Shape;230;p24"/>
              <p:cNvSpPr/>
              <p:nvPr/>
            </p:nvSpPr>
            <p:spPr>
              <a:xfrm>
                <a:off x="6017989"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24"/>
              <p:cNvSpPr/>
              <p:nvPr/>
            </p:nvSpPr>
            <p:spPr>
              <a:xfrm>
                <a:off x="6272688"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24"/>
              <p:cNvSpPr/>
              <p:nvPr/>
            </p:nvSpPr>
            <p:spPr>
              <a:xfrm>
                <a:off x="6527577" y="3362325"/>
                <a:ext cx="151066" cy="136778"/>
              </a:xfrm>
              <a:custGeom>
                <a:rect b="b" l="l" r="r" t="t"/>
                <a:pathLst>
                  <a:path extrusionOk="0" h="136778" w="151066">
                    <a:moveTo>
                      <a:pt x="151067" y="0"/>
                    </a:moveTo>
                    <a:lnTo>
                      <a:pt x="91916" y="136779"/>
                    </a:lnTo>
                    <a:lnTo>
                      <a:pt x="0" y="136779"/>
                    </a:lnTo>
                    <a:lnTo>
                      <a:pt x="60103" y="0"/>
                    </a:lnTo>
                    <a:lnTo>
                      <a:pt x="15106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233" name="Google Shape;233;p24"/>
            <p:cNvPicPr preferRelativeResize="0"/>
            <p:nvPr/>
          </p:nvPicPr>
          <p:blipFill>
            <a:blip r:embed="rId4">
              <a:alphaModFix/>
            </a:blip>
            <a:stretch>
              <a:fillRect/>
            </a:stretch>
          </p:blipFill>
          <p:spPr>
            <a:xfrm rot="10800000">
              <a:off x="7753075" y="122601"/>
              <a:ext cx="1467125" cy="435825"/>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4" name="Shape 234"/>
        <p:cNvGrpSpPr/>
        <p:nvPr/>
      </p:nvGrpSpPr>
      <p:grpSpPr>
        <a:xfrm>
          <a:off x="0" y="0"/>
          <a:ext cx="0" cy="0"/>
          <a:chOff x="0" y="0"/>
          <a:chExt cx="0" cy="0"/>
        </a:xfrm>
      </p:grpSpPr>
      <p:grpSp>
        <p:nvGrpSpPr>
          <p:cNvPr id="235" name="Google Shape;235;p25"/>
          <p:cNvGrpSpPr/>
          <p:nvPr/>
        </p:nvGrpSpPr>
        <p:grpSpPr>
          <a:xfrm flipH="1" rot="10800000">
            <a:off x="-1952727" y="-167501"/>
            <a:ext cx="10967715" cy="7612146"/>
            <a:chOff x="-1952727" y="-3444101"/>
            <a:chExt cx="10967715" cy="7612146"/>
          </a:xfrm>
        </p:grpSpPr>
        <p:pic>
          <p:nvPicPr>
            <p:cNvPr id="236" name="Google Shape;236;p25"/>
            <p:cNvPicPr preferRelativeResize="0"/>
            <p:nvPr/>
          </p:nvPicPr>
          <p:blipFill>
            <a:blip r:embed="rId2">
              <a:alphaModFix/>
            </a:blip>
            <a:stretch>
              <a:fillRect/>
            </a:stretch>
          </p:blipFill>
          <p:spPr>
            <a:xfrm flipH="1" rot="5400000">
              <a:off x="8063513" y="3216570"/>
              <a:ext cx="1467125" cy="435825"/>
            </a:xfrm>
            <a:prstGeom prst="rect">
              <a:avLst/>
            </a:prstGeom>
            <a:noFill/>
            <a:ln>
              <a:noFill/>
            </a:ln>
          </p:spPr>
        </p:pic>
        <p:pic>
          <p:nvPicPr>
            <p:cNvPr id="237" name="Google Shape;237;p25"/>
            <p:cNvPicPr preferRelativeResize="0"/>
            <p:nvPr/>
          </p:nvPicPr>
          <p:blipFill>
            <a:blip r:embed="rId3">
              <a:alphaModFix/>
            </a:blip>
            <a:stretch>
              <a:fillRect/>
            </a:stretch>
          </p:blipFill>
          <p:spPr>
            <a:xfrm rot="855941">
              <a:off x="-1625026" y="-2924174"/>
              <a:ext cx="4625126" cy="323849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grpSp>
        <p:nvGrpSpPr>
          <p:cNvPr id="35" name="Google Shape;35;p4"/>
          <p:cNvGrpSpPr/>
          <p:nvPr/>
        </p:nvGrpSpPr>
        <p:grpSpPr>
          <a:xfrm>
            <a:off x="242950" y="-194679"/>
            <a:ext cx="12712658" cy="7109159"/>
            <a:chOff x="242950" y="-194679"/>
            <a:chExt cx="12712658" cy="7109159"/>
          </a:xfrm>
        </p:grpSpPr>
        <p:pic>
          <p:nvPicPr>
            <p:cNvPr id="36" name="Google Shape;36;p4"/>
            <p:cNvPicPr preferRelativeResize="0"/>
            <p:nvPr/>
          </p:nvPicPr>
          <p:blipFill>
            <a:blip r:embed="rId2">
              <a:alphaModFix/>
            </a:blip>
            <a:stretch>
              <a:fillRect/>
            </a:stretch>
          </p:blipFill>
          <p:spPr>
            <a:xfrm flipH="1" rot="-5400000">
              <a:off x="-376950" y="425221"/>
              <a:ext cx="1467000" cy="227200"/>
            </a:xfrm>
            <a:prstGeom prst="rect">
              <a:avLst/>
            </a:prstGeom>
            <a:noFill/>
            <a:ln>
              <a:noFill/>
            </a:ln>
          </p:spPr>
        </p:pic>
        <p:pic>
          <p:nvPicPr>
            <p:cNvPr id="37" name="Google Shape;37;p4"/>
            <p:cNvPicPr preferRelativeResize="0"/>
            <p:nvPr/>
          </p:nvPicPr>
          <p:blipFill>
            <a:blip r:embed="rId3">
              <a:alphaModFix/>
            </a:blip>
            <a:stretch>
              <a:fillRect/>
            </a:stretch>
          </p:blipFill>
          <p:spPr>
            <a:xfrm rot="-7279298">
              <a:off x="8321473" y="1635948"/>
              <a:ext cx="3207155" cy="5143503"/>
            </a:xfrm>
            <a:prstGeom prst="rect">
              <a:avLst/>
            </a:prstGeom>
            <a:noFill/>
            <a:ln>
              <a:noFill/>
            </a:ln>
          </p:spPr>
        </p:pic>
      </p:grpSp>
      <p:sp>
        <p:nvSpPr>
          <p:cNvPr id="38" name="Google Shape;3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 name="Google Shape;39;p4"/>
          <p:cNvSpPr txBox="1"/>
          <p:nvPr>
            <p:ph idx="1" type="subTitle"/>
          </p:nvPr>
        </p:nvSpPr>
        <p:spPr>
          <a:xfrm>
            <a:off x="717739" y="1131629"/>
            <a:ext cx="7708500" cy="3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grpSp>
        <p:nvGrpSpPr>
          <p:cNvPr id="41" name="Google Shape;41;p5"/>
          <p:cNvGrpSpPr/>
          <p:nvPr/>
        </p:nvGrpSpPr>
        <p:grpSpPr>
          <a:xfrm>
            <a:off x="-2161228" y="-2321349"/>
            <a:ext cx="11533828" cy="7152545"/>
            <a:chOff x="-2161228" y="-2321349"/>
            <a:chExt cx="11533828" cy="7152545"/>
          </a:xfrm>
        </p:grpSpPr>
        <p:pic>
          <p:nvPicPr>
            <p:cNvPr id="42" name="Google Shape;42;p5"/>
            <p:cNvPicPr preferRelativeResize="0"/>
            <p:nvPr/>
          </p:nvPicPr>
          <p:blipFill>
            <a:blip r:embed="rId2">
              <a:alphaModFix/>
            </a:blip>
            <a:stretch>
              <a:fillRect/>
            </a:stretch>
          </p:blipFill>
          <p:spPr>
            <a:xfrm flipH="1">
              <a:off x="7905600" y="4603996"/>
              <a:ext cx="1467000" cy="227200"/>
            </a:xfrm>
            <a:prstGeom prst="rect">
              <a:avLst/>
            </a:prstGeom>
            <a:noFill/>
            <a:ln>
              <a:noFill/>
            </a:ln>
          </p:spPr>
        </p:pic>
        <p:pic>
          <p:nvPicPr>
            <p:cNvPr id="43" name="Google Shape;43;p5"/>
            <p:cNvPicPr preferRelativeResize="0"/>
            <p:nvPr/>
          </p:nvPicPr>
          <p:blipFill>
            <a:blip r:embed="rId3">
              <a:alphaModFix/>
            </a:blip>
            <a:stretch>
              <a:fillRect/>
            </a:stretch>
          </p:blipFill>
          <p:spPr>
            <a:xfrm rot="10268206">
              <a:off x="-1939353" y="-1984374"/>
              <a:ext cx="4625126" cy="3238499"/>
            </a:xfrm>
            <a:prstGeom prst="rect">
              <a:avLst/>
            </a:prstGeom>
            <a:noFill/>
            <a:ln>
              <a:noFill/>
            </a:ln>
          </p:spPr>
        </p:pic>
        <p:grpSp>
          <p:nvGrpSpPr>
            <p:cNvPr id="44" name="Google Shape;44;p5"/>
            <p:cNvGrpSpPr/>
            <p:nvPr/>
          </p:nvGrpSpPr>
          <p:grpSpPr>
            <a:xfrm>
              <a:off x="7678424" y="445027"/>
              <a:ext cx="752353" cy="88071"/>
              <a:chOff x="5510212" y="3362325"/>
              <a:chExt cx="1168431" cy="136778"/>
            </a:xfrm>
          </p:grpSpPr>
          <p:sp>
            <p:nvSpPr>
              <p:cNvPr id="45" name="Google Shape;45;p5"/>
              <p:cNvSpPr/>
              <p:nvPr/>
            </p:nvSpPr>
            <p:spPr>
              <a:xfrm>
                <a:off x="5510212" y="3362325"/>
                <a:ext cx="164020" cy="136778"/>
              </a:xfrm>
              <a:custGeom>
                <a:rect b="b" l="l" r="r" t="t"/>
                <a:pathLst>
                  <a:path extrusionOk="0" h="136778" w="164020">
                    <a:moveTo>
                      <a:pt x="58960" y="0"/>
                    </a:moveTo>
                    <a:lnTo>
                      <a:pt x="164021" y="0"/>
                    </a:lnTo>
                    <a:lnTo>
                      <a:pt x="103727" y="136779"/>
                    </a:lnTo>
                    <a:lnTo>
                      <a:pt x="0" y="136779"/>
                    </a:lnTo>
                    <a:lnTo>
                      <a:pt x="589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5"/>
              <p:cNvSpPr/>
              <p:nvPr/>
            </p:nvSpPr>
            <p:spPr>
              <a:xfrm>
                <a:off x="5763291" y="3362325"/>
                <a:ext cx="165639" cy="136778"/>
              </a:xfrm>
              <a:custGeom>
                <a:rect b="b" l="l" r="r" t="t"/>
                <a:pathLst>
                  <a:path extrusionOk="0" h="136778" w="165639">
                    <a:moveTo>
                      <a:pt x="60103" y="0"/>
                    </a:moveTo>
                    <a:lnTo>
                      <a:pt x="165640" y="0"/>
                    </a:lnTo>
                    <a:lnTo>
                      <a:pt x="105347" y="136779"/>
                    </a:lnTo>
                    <a:lnTo>
                      <a:pt x="0" y="136779"/>
                    </a:lnTo>
                    <a:lnTo>
                      <a:pt x="601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5"/>
              <p:cNvSpPr/>
              <p:nvPr/>
            </p:nvSpPr>
            <p:spPr>
              <a:xfrm>
                <a:off x="6017989"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5"/>
              <p:cNvSpPr/>
              <p:nvPr/>
            </p:nvSpPr>
            <p:spPr>
              <a:xfrm>
                <a:off x="6272688"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5"/>
              <p:cNvSpPr/>
              <p:nvPr/>
            </p:nvSpPr>
            <p:spPr>
              <a:xfrm>
                <a:off x="6527577" y="3362325"/>
                <a:ext cx="151066" cy="136778"/>
              </a:xfrm>
              <a:custGeom>
                <a:rect b="b" l="l" r="r" t="t"/>
                <a:pathLst>
                  <a:path extrusionOk="0" h="136778" w="151066">
                    <a:moveTo>
                      <a:pt x="151067" y="0"/>
                    </a:moveTo>
                    <a:lnTo>
                      <a:pt x="91916" y="136779"/>
                    </a:lnTo>
                    <a:lnTo>
                      <a:pt x="0" y="136779"/>
                    </a:lnTo>
                    <a:lnTo>
                      <a:pt x="60103" y="0"/>
                    </a:lnTo>
                    <a:lnTo>
                      <a:pt x="15106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0" name="Google Shape;5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5"/>
          <p:cNvSpPr txBox="1"/>
          <p:nvPr>
            <p:ph idx="1" type="subTitle"/>
          </p:nvPr>
        </p:nvSpPr>
        <p:spPr>
          <a:xfrm>
            <a:off x="720000" y="3286948"/>
            <a:ext cx="77040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2" name="Google Shape;52;p5"/>
          <p:cNvSpPr txBox="1"/>
          <p:nvPr>
            <p:ph idx="2" type="subTitle"/>
          </p:nvPr>
        </p:nvSpPr>
        <p:spPr>
          <a:xfrm>
            <a:off x="720000" y="1981598"/>
            <a:ext cx="77040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 name="Google Shape;53;p5"/>
          <p:cNvSpPr txBox="1"/>
          <p:nvPr>
            <p:ph idx="3" type="subTitle"/>
          </p:nvPr>
        </p:nvSpPr>
        <p:spPr>
          <a:xfrm>
            <a:off x="720000" y="1596100"/>
            <a:ext cx="7704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
        <p:nvSpPr>
          <p:cNvPr id="54" name="Google Shape;54;p5"/>
          <p:cNvSpPr txBox="1"/>
          <p:nvPr>
            <p:ph idx="4" type="subTitle"/>
          </p:nvPr>
        </p:nvSpPr>
        <p:spPr>
          <a:xfrm>
            <a:off x="720000" y="2901450"/>
            <a:ext cx="7704000" cy="46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Goldman"/>
              <a:buNone/>
              <a:defRPr sz="1800">
                <a:solidFill>
                  <a:schemeClr val="dk1"/>
                </a:solidFill>
                <a:latin typeface="Goldman"/>
                <a:ea typeface="Goldman"/>
                <a:cs typeface="Goldman"/>
                <a:sym typeface="Goldman"/>
              </a:defRPr>
            </a:lvl1pPr>
            <a:lvl2pPr lvl="1" rtl="0" algn="ctr">
              <a:lnSpc>
                <a:spcPct val="100000"/>
              </a:lnSpc>
              <a:spcBef>
                <a:spcPts val="0"/>
              </a:spcBef>
              <a:spcAft>
                <a:spcPts val="0"/>
              </a:spcAft>
              <a:buSzPts val="2400"/>
              <a:buFont typeface="Goldman"/>
              <a:buNone/>
              <a:defRPr b="1" sz="2400">
                <a:latin typeface="Goldman"/>
                <a:ea typeface="Goldman"/>
                <a:cs typeface="Goldman"/>
                <a:sym typeface="Goldman"/>
              </a:defRPr>
            </a:lvl2pPr>
            <a:lvl3pPr lvl="2" rtl="0" algn="ctr">
              <a:lnSpc>
                <a:spcPct val="100000"/>
              </a:lnSpc>
              <a:spcBef>
                <a:spcPts val="0"/>
              </a:spcBef>
              <a:spcAft>
                <a:spcPts val="0"/>
              </a:spcAft>
              <a:buSzPts val="2400"/>
              <a:buFont typeface="Goldman"/>
              <a:buNone/>
              <a:defRPr b="1" sz="2400">
                <a:latin typeface="Goldman"/>
                <a:ea typeface="Goldman"/>
                <a:cs typeface="Goldman"/>
                <a:sym typeface="Goldman"/>
              </a:defRPr>
            </a:lvl3pPr>
            <a:lvl4pPr lvl="3" rtl="0" algn="ctr">
              <a:lnSpc>
                <a:spcPct val="100000"/>
              </a:lnSpc>
              <a:spcBef>
                <a:spcPts val="0"/>
              </a:spcBef>
              <a:spcAft>
                <a:spcPts val="0"/>
              </a:spcAft>
              <a:buSzPts val="2400"/>
              <a:buFont typeface="Goldman"/>
              <a:buNone/>
              <a:defRPr b="1" sz="2400">
                <a:latin typeface="Goldman"/>
                <a:ea typeface="Goldman"/>
                <a:cs typeface="Goldman"/>
                <a:sym typeface="Goldman"/>
              </a:defRPr>
            </a:lvl4pPr>
            <a:lvl5pPr lvl="4" rtl="0" algn="ctr">
              <a:lnSpc>
                <a:spcPct val="100000"/>
              </a:lnSpc>
              <a:spcBef>
                <a:spcPts val="0"/>
              </a:spcBef>
              <a:spcAft>
                <a:spcPts val="0"/>
              </a:spcAft>
              <a:buSzPts val="2400"/>
              <a:buFont typeface="Goldman"/>
              <a:buNone/>
              <a:defRPr b="1" sz="2400">
                <a:latin typeface="Goldman"/>
                <a:ea typeface="Goldman"/>
                <a:cs typeface="Goldman"/>
                <a:sym typeface="Goldman"/>
              </a:defRPr>
            </a:lvl5pPr>
            <a:lvl6pPr lvl="5" rtl="0" algn="ctr">
              <a:lnSpc>
                <a:spcPct val="100000"/>
              </a:lnSpc>
              <a:spcBef>
                <a:spcPts val="0"/>
              </a:spcBef>
              <a:spcAft>
                <a:spcPts val="0"/>
              </a:spcAft>
              <a:buSzPts val="2400"/>
              <a:buFont typeface="Goldman"/>
              <a:buNone/>
              <a:defRPr b="1" sz="2400">
                <a:latin typeface="Goldman"/>
                <a:ea typeface="Goldman"/>
                <a:cs typeface="Goldman"/>
                <a:sym typeface="Goldman"/>
              </a:defRPr>
            </a:lvl6pPr>
            <a:lvl7pPr lvl="6" rtl="0" algn="ctr">
              <a:lnSpc>
                <a:spcPct val="100000"/>
              </a:lnSpc>
              <a:spcBef>
                <a:spcPts val="0"/>
              </a:spcBef>
              <a:spcAft>
                <a:spcPts val="0"/>
              </a:spcAft>
              <a:buSzPts val="2400"/>
              <a:buFont typeface="Goldman"/>
              <a:buNone/>
              <a:defRPr b="1" sz="2400">
                <a:latin typeface="Goldman"/>
                <a:ea typeface="Goldman"/>
                <a:cs typeface="Goldman"/>
                <a:sym typeface="Goldman"/>
              </a:defRPr>
            </a:lvl7pPr>
            <a:lvl8pPr lvl="7" rtl="0" algn="ctr">
              <a:lnSpc>
                <a:spcPct val="100000"/>
              </a:lnSpc>
              <a:spcBef>
                <a:spcPts val="0"/>
              </a:spcBef>
              <a:spcAft>
                <a:spcPts val="0"/>
              </a:spcAft>
              <a:buSzPts val="2400"/>
              <a:buFont typeface="Goldman"/>
              <a:buNone/>
              <a:defRPr b="1" sz="2400">
                <a:latin typeface="Goldman"/>
                <a:ea typeface="Goldman"/>
                <a:cs typeface="Goldman"/>
                <a:sym typeface="Goldman"/>
              </a:defRPr>
            </a:lvl8pPr>
            <a:lvl9pPr lvl="8" rtl="0" algn="ctr">
              <a:lnSpc>
                <a:spcPct val="100000"/>
              </a:lnSpc>
              <a:spcBef>
                <a:spcPts val="0"/>
              </a:spcBef>
              <a:spcAft>
                <a:spcPts val="0"/>
              </a:spcAft>
              <a:buSzPts val="2400"/>
              <a:buFont typeface="Goldman"/>
              <a:buNone/>
              <a:defRPr b="1" sz="2400">
                <a:latin typeface="Goldman"/>
                <a:ea typeface="Goldman"/>
                <a:cs typeface="Goldman"/>
                <a:sym typeface="Goldma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242950" y="-194679"/>
            <a:ext cx="12865058" cy="7109159"/>
            <a:chOff x="242950" y="-194679"/>
            <a:chExt cx="12865058" cy="7109159"/>
          </a:xfrm>
        </p:grpSpPr>
        <p:pic>
          <p:nvPicPr>
            <p:cNvPr id="57" name="Google Shape;57;p6"/>
            <p:cNvPicPr preferRelativeResize="0"/>
            <p:nvPr/>
          </p:nvPicPr>
          <p:blipFill>
            <a:blip r:embed="rId2">
              <a:alphaModFix/>
            </a:blip>
            <a:stretch>
              <a:fillRect/>
            </a:stretch>
          </p:blipFill>
          <p:spPr>
            <a:xfrm rot="5400000">
              <a:off x="-376950" y="425221"/>
              <a:ext cx="1467000" cy="227200"/>
            </a:xfrm>
            <a:prstGeom prst="rect">
              <a:avLst/>
            </a:prstGeom>
            <a:noFill/>
            <a:ln>
              <a:noFill/>
            </a:ln>
          </p:spPr>
        </p:pic>
        <p:pic>
          <p:nvPicPr>
            <p:cNvPr id="58" name="Google Shape;58;p6"/>
            <p:cNvPicPr preferRelativeResize="0"/>
            <p:nvPr/>
          </p:nvPicPr>
          <p:blipFill>
            <a:blip r:embed="rId3">
              <a:alphaModFix/>
            </a:blip>
            <a:stretch>
              <a:fillRect/>
            </a:stretch>
          </p:blipFill>
          <p:spPr>
            <a:xfrm rot="3520702">
              <a:off x="8473873" y="1635948"/>
              <a:ext cx="3207155" cy="5143503"/>
            </a:xfrm>
            <a:prstGeom prst="rect">
              <a:avLst/>
            </a:prstGeom>
            <a:noFill/>
            <a:ln>
              <a:noFill/>
            </a:ln>
          </p:spPr>
        </p:pic>
      </p:grpSp>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grpSp>
        <p:nvGrpSpPr>
          <p:cNvPr id="61" name="Google Shape;61;p7"/>
          <p:cNvGrpSpPr/>
          <p:nvPr/>
        </p:nvGrpSpPr>
        <p:grpSpPr>
          <a:xfrm>
            <a:off x="5015438" y="-367834"/>
            <a:ext cx="5473558" cy="6020201"/>
            <a:chOff x="5015438" y="-367834"/>
            <a:chExt cx="5473558" cy="6020201"/>
          </a:xfrm>
        </p:grpSpPr>
        <p:pic>
          <p:nvPicPr>
            <p:cNvPr id="62" name="Google Shape;62;p7"/>
            <p:cNvPicPr preferRelativeResize="0"/>
            <p:nvPr/>
          </p:nvPicPr>
          <p:blipFill>
            <a:blip r:embed="rId2">
              <a:alphaModFix/>
            </a:blip>
            <a:stretch>
              <a:fillRect/>
            </a:stretch>
          </p:blipFill>
          <p:spPr>
            <a:xfrm rot="-5400000">
              <a:off x="7028752" y="-282077"/>
              <a:ext cx="3410012" cy="3238498"/>
            </a:xfrm>
            <a:prstGeom prst="rect">
              <a:avLst/>
            </a:prstGeom>
            <a:noFill/>
            <a:ln>
              <a:noFill/>
            </a:ln>
          </p:spPr>
        </p:pic>
        <p:pic>
          <p:nvPicPr>
            <p:cNvPr id="63" name="Google Shape;63;p7"/>
            <p:cNvPicPr preferRelativeResize="0"/>
            <p:nvPr/>
          </p:nvPicPr>
          <p:blipFill>
            <a:blip r:embed="rId2">
              <a:alphaModFix/>
            </a:blip>
            <a:stretch>
              <a:fillRect/>
            </a:stretch>
          </p:blipFill>
          <p:spPr>
            <a:xfrm rot="-1893521">
              <a:off x="6483678" y="1760999"/>
              <a:ext cx="3410013" cy="3238495"/>
            </a:xfrm>
            <a:prstGeom prst="rect">
              <a:avLst/>
            </a:prstGeom>
            <a:noFill/>
            <a:ln>
              <a:noFill/>
            </a:ln>
          </p:spPr>
        </p:pic>
        <p:pic>
          <p:nvPicPr>
            <p:cNvPr id="64" name="Google Shape;64;p7"/>
            <p:cNvPicPr preferRelativeResize="0"/>
            <p:nvPr/>
          </p:nvPicPr>
          <p:blipFill>
            <a:blip r:embed="rId3">
              <a:alphaModFix/>
            </a:blip>
            <a:stretch>
              <a:fillRect/>
            </a:stretch>
          </p:blipFill>
          <p:spPr>
            <a:xfrm flipH="1" rot="5400000">
              <a:off x="4499788" y="4615376"/>
              <a:ext cx="1467125" cy="435825"/>
            </a:xfrm>
            <a:prstGeom prst="rect">
              <a:avLst/>
            </a:prstGeom>
            <a:noFill/>
            <a:ln>
              <a:noFill/>
            </a:ln>
          </p:spPr>
        </p:pic>
      </p:grpSp>
      <p:sp>
        <p:nvSpPr>
          <p:cNvPr id="65" name="Google Shape;65;p7"/>
          <p:cNvSpPr txBox="1"/>
          <p:nvPr>
            <p:ph type="title"/>
          </p:nvPr>
        </p:nvSpPr>
        <p:spPr>
          <a:xfrm>
            <a:off x="713225" y="448050"/>
            <a:ext cx="3858600" cy="1108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 name="Google Shape;66;p7"/>
          <p:cNvSpPr txBox="1"/>
          <p:nvPr>
            <p:ph idx="1" type="subTitle"/>
          </p:nvPr>
        </p:nvSpPr>
        <p:spPr>
          <a:xfrm>
            <a:off x="713225" y="1694850"/>
            <a:ext cx="3858600" cy="27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67" name="Google Shape;67;p7"/>
          <p:cNvSpPr/>
          <p:nvPr>
            <p:ph idx="2" type="pic"/>
          </p:nvPr>
        </p:nvSpPr>
        <p:spPr>
          <a:xfrm>
            <a:off x="5285275" y="999000"/>
            <a:ext cx="3145500" cy="3145500"/>
          </a:xfrm>
          <a:prstGeom prst="ellipse">
            <a:avLst/>
          </a:prstGeom>
          <a:noFill/>
          <a:ln cap="flat" cmpd="sng" w="9525">
            <a:solidFill>
              <a:schemeClr val="accent1"/>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grpSp>
        <p:nvGrpSpPr>
          <p:cNvPr id="69" name="Google Shape;69;p8"/>
          <p:cNvGrpSpPr/>
          <p:nvPr/>
        </p:nvGrpSpPr>
        <p:grpSpPr>
          <a:xfrm>
            <a:off x="-2158426" y="-2009775"/>
            <a:ext cx="13426792" cy="9077325"/>
            <a:chOff x="-2158426" y="-2009775"/>
            <a:chExt cx="13426792" cy="9077325"/>
          </a:xfrm>
        </p:grpSpPr>
        <p:pic>
          <p:nvPicPr>
            <p:cNvPr id="70" name="Google Shape;70;p8"/>
            <p:cNvPicPr preferRelativeResize="0"/>
            <p:nvPr/>
          </p:nvPicPr>
          <p:blipFill>
            <a:blip r:embed="rId2">
              <a:alphaModFix/>
            </a:blip>
            <a:stretch>
              <a:fillRect/>
            </a:stretch>
          </p:blipFill>
          <p:spPr>
            <a:xfrm>
              <a:off x="-2158426" y="-2009775"/>
              <a:ext cx="4625126" cy="3238499"/>
            </a:xfrm>
            <a:prstGeom prst="rect">
              <a:avLst/>
            </a:prstGeom>
            <a:noFill/>
            <a:ln>
              <a:noFill/>
            </a:ln>
          </p:spPr>
        </p:pic>
        <p:pic>
          <p:nvPicPr>
            <p:cNvPr id="71" name="Google Shape;71;p8"/>
            <p:cNvPicPr preferRelativeResize="0"/>
            <p:nvPr/>
          </p:nvPicPr>
          <p:blipFill>
            <a:blip r:embed="rId3">
              <a:alphaModFix/>
            </a:blip>
            <a:stretch>
              <a:fillRect/>
            </a:stretch>
          </p:blipFill>
          <p:spPr>
            <a:xfrm>
              <a:off x="5897972" y="3829050"/>
              <a:ext cx="5370394" cy="3238500"/>
            </a:xfrm>
            <a:prstGeom prst="rect">
              <a:avLst/>
            </a:prstGeom>
            <a:noFill/>
            <a:ln>
              <a:noFill/>
            </a:ln>
          </p:spPr>
        </p:pic>
        <p:grpSp>
          <p:nvGrpSpPr>
            <p:cNvPr id="72" name="Google Shape;72;p8"/>
            <p:cNvGrpSpPr/>
            <p:nvPr/>
          </p:nvGrpSpPr>
          <p:grpSpPr>
            <a:xfrm>
              <a:off x="713349" y="4604002"/>
              <a:ext cx="752353" cy="88071"/>
              <a:chOff x="5510212" y="3362325"/>
              <a:chExt cx="1168431" cy="136778"/>
            </a:xfrm>
          </p:grpSpPr>
          <p:sp>
            <p:nvSpPr>
              <p:cNvPr id="73" name="Google Shape;73;p8"/>
              <p:cNvSpPr/>
              <p:nvPr/>
            </p:nvSpPr>
            <p:spPr>
              <a:xfrm>
                <a:off x="5510212" y="3362325"/>
                <a:ext cx="164020" cy="136778"/>
              </a:xfrm>
              <a:custGeom>
                <a:rect b="b" l="l" r="r" t="t"/>
                <a:pathLst>
                  <a:path extrusionOk="0" h="136778" w="164020">
                    <a:moveTo>
                      <a:pt x="58960" y="0"/>
                    </a:moveTo>
                    <a:lnTo>
                      <a:pt x="164021" y="0"/>
                    </a:lnTo>
                    <a:lnTo>
                      <a:pt x="103727" y="136779"/>
                    </a:lnTo>
                    <a:lnTo>
                      <a:pt x="0" y="136779"/>
                    </a:lnTo>
                    <a:lnTo>
                      <a:pt x="589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8"/>
              <p:cNvSpPr/>
              <p:nvPr/>
            </p:nvSpPr>
            <p:spPr>
              <a:xfrm>
                <a:off x="5763291" y="3362325"/>
                <a:ext cx="165639" cy="136778"/>
              </a:xfrm>
              <a:custGeom>
                <a:rect b="b" l="l" r="r" t="t"/>
                <a:pathLst>
                  <a:path extrusionOk="0" h="136778" w="165639">
                    <a:moveTo>
                      <a:pt x="60103" y="0"/>
                    </a:moveTo>
                    <a:lnTo>
                      <a:pt x="165640" y="0"/>
                    </a:lnTo>
                    <a:lnTo>
                      <a:pt x="105347" y="136779"/>
                    </a:lnTo>
                    <a:lnTo>
                      <a:pt x="0" y="136779"/>
                    </a:lnTo>
                    <a:lnTo>
                      <a:pt x="601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8"/>
              <p:cNvSpPr/>
              <p:nvPr/>
            </p:nvSpPr>
            <p:spPr>
              <a:xfrm>
                <a:off x="6017989"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8"/>
              <p:cNvSpPr/>
              <p:nvPr/>
            </p:nvSpPr>
            <p:spPr>
              <a:xfrm>
                <a:off x="6272688"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8"/>
              <p:cNvSpPr/>
              <p:nvPr/>
            </p:nvSpPr>
            <p:spPr>
              <a:xfrm>
                <a:off x="6527577" y="3362325"/>
                <a:ext cx="151066" cy="136778"/>
              </a:xfrm>
              <a:custGeom>
                <a:rect b="b" l="l" r="r" t="t"/>
                <a:pathLst>
                  <a:path extrusionOk="0" h="136778" w="151066">
                    <a:moveTo>
                      <a:pt x="151067" y="0"/>
                    </a:moveTo>
                    <a:lnTo>
                      <a:pt x="91916" y="136779"/>
                    </a:lnTo>
                    <a:lnTo>
                      <a:pt x="0" y="136779"/>
                    </a:lnTo>
                    <a:lnTo>
                      <a:pt x="60103" y="0"/>
                    </a:lnTo>
                    <a:lnTo>
                      <a:pt x="15106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78" name="Google Shape;78;p8"/>
            <p:cNvPicPr preferRelativeResize="0"/>
            <p:nvPr/>
          </p:nvPicPr>
          <p:blipFill>
            <a:blip r:embed="rId4">
              <a:alphaModFix/>
            </a:blip>
            <a:stretch>
              <a:fillRect/>
            </a:stretch>
          </p:blipFill>
          <p:spPr>
            <a:xfrm flipH="1">
              <a:off x="7753075" y="122601"/>
              <a:ext cx="1467125" cy="435825"/>
            </a:xfrm>
            <a:prstGeom prst="rect">
              <a:avLst/>
            </a:prstGeom>
            <a:noFill/>
            <a:ln>
              <a:noFill/>
            </a:ln>
          </p:spPr>
        </p:pic>
      </p:grpSp>
      <p:sp>
        <p:nvSpPr>
          <p:cNvPr id="79" name="Google Shape;79;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grpSp>
        <p:nvGrpSpPr>
          <p:cNvPr id="81" name="Google Shape;81;p9"/>
          <p:cNvGrpSpPr/>
          <p:nvPr/>
        </p:nvGrpSpPr>
        <p:grpSpPr>
          <a:xfrm>
            <a:off x="-1790975" y="-1790701"/>
            <a:ext cx="12369826" cy="8629651"/>
            <a:chOff x="-1790975" y="-1790701"/>
            <a:chExt cx="12369826" cy="8629651"/>
          </a:xfrm>
        </p:grpSpPr>
        <p:pic>
          <p:nvPicPr>
            <p:cNvPr id="82" name="Google Shape;82;p9"/>
            <p:cNvPicPr preferRelativeResize="0"/>
            <p:nvPr/>
          </p:nvPicPr>
          <p:blipFill>
            <a:blip r:embed="rId2">
              <a:alphaModFix/>
            </a:blip>
            <a:stretch>
              <a:fillRect/>
            </a:stretch>
          </p:blipFill>
          <p:spPr>
            <a:xfrm flipH="1">
              <a:off x="4992778" y="-1790701"/>
              <a:ext cx="5586074" cy="3019426"/>
            </a:xfrm>
            <a:prstGeom prst="rect">
              <a:avLst/>
            </a:prstGeom>
            <a:noFill/>
            <a:ln>
              <a:noFill/>
            </a:ln>
          </p:spPr>
        </p:pic>
        <p:pic>
          <p:nvPicPr>
            <p:cNvPr id="83" name="Google Shape;83;p9"/>
            <p:cNvPicPr preferRelativeResize="0"/>
            <p:nvPr/>
          </p:nvPicPr>
          <p:blipFill>
            <a:blip r:embed="rId3">
              <a:alphaModFix/>
            </a:blip>
            <a:stretch>
              <a:fillRect/>
            </a:stretch>
          </p:blipFill>
          <p:spPr>
            <a:xfrm flipH="1">
              <a:off x="-1790975" y="3819526"/>
              <a:ext cx="6924739" cy="3019425"/>
            </a:xfrm>
            <a:prstGeom prst="rect">
              <a:avLst/>
            </a:prstGeom>
            <a:noFill/>
            <a:ln>
              <a:noFill/>
            </a:ln>
          </p:spPr>
        </p:pic>
        <p:grpSp>
          <p:nvGrpSpPr>
            <p:cNvPr id="84" name="Google Shape;84;p9"/>
            <p:cNvGrpSpPr/>
            <p:nvPr/>
          </p:nvGrpSpPr>
          <p:grpSpPr>
            <a:xfrm>
              <a:off x="7678424" y="4604002"/>
              <a:ext cx="752353" cy="88071"/>
              <a:chOff x="5510212" y="3362325"/>
              <a:chExt cx="1168431" cy="136778"/>
            </a:xfrm>
          </p:grpSpPr>
          <p:sp>
            <p:nvSpPr>
              <p:cNvPr id="85" name="Google Shape;85;p9"/>
              <p:cNvSpPr/>
              <p:nvPr/>
            </p:nvSpPr>
            <p:spPr>
              <a:xfrm>
                <a:off x="5510212" y="3362325"/>
                <a:ext cx="164020" cy="136778"/>
              </a:xfrm>
              <a:custGeom>
                <a:rect b="b" l="l" r="r" t="t"/>
                <a:pathLst>
                  <a:path extrusionOk="0" h="136778" w="164020">
                    <a:moveTo>
                      <a:pt x="58960" y="0"/>
                    </a:moveTo>
                    <a:lnTo>
                      <a:pt x="164021" y="0"/>
                    </a:lnTo>
                    <a:lnTo>
                      <a:pt x="103727" y="136779"/>
                    </a:lnTo>
                    <a:lnTo>
                      <a:pt x="0" y="136779"/>
                    </a:lnTo>
                    <a:lnTo>
                      <a:pt x="5896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9"/>
              <p:cNvSpPr/>
              <p:nvPr/>
            </p:nvSpPr>
            <p:spPr>
              <a:xfrm>
                <a:off x="5763291" y="3362325"/>
                <a:ext cx="165639" cy="136778"/>
              </a:xfrm>
              <a:custGeom>
                <a:rect b="b" l="l" r="r" t="t"/>
                <a:pathLst>
                  <a:path extrusionOk="0" h="136778" w="165639">
                    <a:moveTo>
                      <a:pt x="60103" y="0"/>
                    </a:moveTo>
                    <a:lnTo>
                      <a:pt x="165640" y="0"/>
                    </a:lnTo>
                    <a:lnTo>
                      <a:pt x="105347" y="136779"/>
                    </a:lnTo>
                    <a:lnTo>
                      <a:pt x="0" y="136779"/>
                    </a:lnTo>
                    <a:lnTo>
                      <a:pt x="601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9"/>
              <p:cNvSpPr/>
              <p:nvPr/>
            </p:nvSpPr>
            <p:spPr>
              <a:xfrm>
                <a:off x="6017989"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9"/>
              <p:cNvSpPr/>
              <p:nvPr/>
            </p:nvSpPr>
            <p:spPr>
              <a:xfrm>
                <a:off x="6272688" y="3362325"/>
                <a:ext cx="165830" cy="136778"/>
              </a:xfrm>
              <a:custGeom>
                <a:rect b="b" l="l" r="r" t="t"/>
                <a:pathLst>
                  <a:path extrusionOk="0" h="136778" w="165830">
                    <a:moveTo>
                      <a:pt x="60293" y="0"/>
                    </a:moveTo>
                    <a:lnTo>
                      <a:pt x="165830" y="0"/>
                    </a:lnTo>
                    <a:lnTo>
                      <a:pt x="105537" y="136779"/>
                    </a:lnTo>
                    <a:lnTo>
                      <a:pt x="0" y="136779"/>
                    </a:lnTo>
                    <a:lnTo>
                      <a:pt x="6029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9"/>
              <p:cNvSpPr/>
              <p:nvPr/>
            </p:nvSpPr>
            <p:spPr>
              <a:xfrm>
                <a:off x="6527577" y="3362325"/>
                <a:ext cx="151066" cy="136778"/>
              </a:xfrm>
              <a:custGeom>
                <a:rect b="b" l="l" r="r" t="t"/>
                <a:pathLst>
                  <a:path extrusionOk="0" h="136778" w="151066">
                    <a:moveTo>
                      <a:pt x="151067" y="0"/>
                    </a:moveTo>
                    <a:lnTo>
                      <a:pt x="91916" y="136779"/>
                    </a:lnTo>
                    <a:lnTo>
                      <a:pt x="0" y="136779"/>
                    </a:lnTo>
                    <a:lnTo>
                      <a:pt x="60103" y="0"/>
                    </a:lnTo>
                    <a:lnTo>
                      <a:pt x="151067"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90" name="Google Shape;90;p9"/>
            <p:cNvPicPr preferRelativeResize="0"/>
            <p:nvPr/>
          </p:nvPicPr>
          <p:blipFill>
            <a:blip r:embed="rId4">
              <a:alphaModFix/>
            </a:blip>
            <a:stretch>
              <a:fillRect/>
            </a:stretch>
          </p:blipFill>
          <p:spPr>
            <a:xfrm flipH="1" rot="10800000">
              <a:off x="-76200" y="195176"/>
              <a:ext cx="1467125" cy="435825"/>
            </a:xfrm>
            <a:prstGeom prst="rect">
              <a:avLst/>
            </a:prstGeom>
            <a:noFill/>
            <a:ln>
              <a:noFill/>
            </a:ln>
          </p:spPr>
        </p:pic>
      </p:grpSp>
      <p:sp>
        <p:nvSpPr>
          <p:cNvPr id="91" name="Google Shape;91;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2" name="Google Shape;9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10"/>
          <p:cNvSpPr txBox="1"/>
          <p:nvPr>
            <p:ph type="title"/>
          </p:nvPr>
        </p:nvSpPr>
        <p:spPr>
          <a:xfrm>
            <a:off x="720000" y="4014450"/>
            <a:ext cx="7704000" cy="572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1pPr>
            <a:lvl2pPr lvl="1"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2pPr>
            <a:lvl3pPr lvl="2"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3pPr>
            <a:lvl4pPr lvl="3"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4pPr>
            <a:lvl5pPr lvl="4"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5pPr>
            <a:lvl6pPr lvl="5"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6pPr>
            <a:lvl7pPr lvl="6"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7pPr>
            <a:lvl8pPr lvl="7"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8pPr>
            <a:lvl9pPr lvl="8" rtl="0">
              <a:spcBef>
                <a:spcPts val="0"/>
              </a:spcBef>
              <a:spcAft>
                <a:spcPts val="0"/>
              </a:spcAft>
              <a:buClr>
                <a:schemeClr val="dk1"/>
              </a:buClr>
              <a:buSzPts val="3000"/>
              <a:buFont typeface="Goldman"/>
              <a:buNone/>
              <a:defRPr sz="3000">
                <a:solidFill>
                  <a:schemeClr val="dk1"/>
                </a:solidFill>
                <a:latin typeface="Goldman"/>
                <a:ea typeface="Goldman"/>
                <a:cs typeface="Goldman"/>
                <a:sym typeface="Goldman"/>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1pPr>
            <a:lvl2pPr indent="-304800" lvl="1" marL="914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2pPr>
            <a:lvl3pPr indent="-304800" lvl="2" marL="1371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3pPr>
            <a:lvl4pPr indent="-304800" lvl="3" marL="1828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4pPr>
            <a:lvl5pPr indent="-304800" lvl="4" marL="22860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5pPr>
            <a:lvl6pPr indent="-304800" lvl="5" marL="27432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6pPr>
            <a:lvl7pPr indent="-304800" lvl="6" marL="32004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7pPr>
            <a:lvl8pPr indent="-304800" lvl="7" marL="36576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8pPr>
            <a:lvl9pPr indent="-304800" lvl="8" marL="4114800">
              <a:lnSpc>
                <a:spcPct val="100000"/>
              </a:lnSpc>
              <a:spcBef>
                <a:spcPts val="0"/>
              </a:spcBef>
              <a:spcAft>
                <a:spcPts val="0"/>
              </a:spcAft>
              <a:buClr>
                <a:schemeClr val="dk1"/>
              </a:buClr>
              <a:buSzPts val="1200"/>
              <a:buFont typeface="Noto Sans"/>
              <a:buChar char="■"/>
              <a:defRPr sz="1200">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ctrTitle"/>
          </p:nvPr>
        </p:nvSpPr>
        <p:spPr>
          <a:xfrm>
            <a:off x="713225" y="1475450"/>
            <a:ext cx="4782000" cy="131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JEFFLIN BINIKSHA.V.S</a:t>
            </a:r>
            <a:endParaRPr/>
          </a:p>
        </p:txBody>
      </p:sp>
      <p:sp>
        <p:nvSpPr>
          <p:cNvPr id="243" name="Google Shape;243;p26"/>
          <p:cNvSpPr txBox="1"/>
          <p:nvPr>
            <p:ph idx="1" type="subTitle"/>
          </p:nvPr>
        </p:nvSpPr>
        <p:spPr>
          <a:xfrm>
            <a:off x="796425" y="3176831"/>
            <a:ext cx="4528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III year BE -COMPUTER SCIENCE</a:t>
            </a:r>
            <a:endParaRPr/>
          </a:p>
          <a:p>
            <a:pPr indent="0" lvl="0" marL="0" rtl="0" algn="l">
              <a:spcBef>
                <a:spcPts val="0"/>
              </a:spcBef>
              <a:spcAft>
                <a:spcPts val="0"/>
              </a:spcAft>
              <a:buNone/>
            </a:pPr>
            <a:r>
              <a:rPr lang="en"/>
              <a:t>REG NO: 211521104062</a:t>
            </a:r>
            <a:endParaRPr/>
          </a:p>
        </p:txBody>
      </p:sp>
      <p:pic>
        <p:nvPicPr>
          <p:cNvPr id="244" name="Google Shape;244;p26"/>
          <p:cNvPicPr preferRelativeResize="0"/>
          <p:nvPr/>
        </p:nvPicPr>
        <p:blipFill>
          <a:blip r:embed="rId3">
            <a:alphaModFix/>
          </a:blip>
          <a:stretch>
            <a:fillRect/>
          </a:stretch>
        </p:blipFill>
        <p:spPr>
          <a:xfrm>
            <a:off x="5619091" y="952499"/>
            <a:ext cx="3214808" cy="32385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nvSpPr>
        <p:spPr>
          <a:xfrm>
            <a:off x="436850" y="509650"/>
            <a:ext cx="8255400" cy="4110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Noto Sans"/>
              <a:buChar char="●"/>
            </a:pPr>
            <a:r>
              <a:rPr lang="en" sz="1500">
                <a:solidFill>
                  <a:schemeClr val="dk1"/>
                </a:solidFill>
                <a:latin typeface="Noto Sans"/>
                <a:ea typeface="Noto Sans"/>
                <a:cs typeface="Noto Sans"/>
                <a:sym typeface="Noto Sans"/>
              </a:rPr>
              <a:t>Accessibility and Inclusion**: Colorized images can improve accessibility for individuals with visual impairments, as color can convey important information and enhance comprehension. By providing colorized versions of grayscale images, this solution promotes inclusivity and ensures that everyone can fully appreciate visual content.</a:t>
            </a:r>
            <a:endParaRPr sz="1500">
              <a:solidFill>
                <a:schemeClr val="dk1"/>
              </a:solidFill>
              <a:latin typeface="Noto Sans"/>
              <a:ea typeface="Noto Sans"/>
              <a:cs typeface="Noto Sans"/>
              <a:sym typeface="Noto Sans"/>
            </a:endParaRPr>
          </a:p>
          <a:p>
            <a:pPr indent="-323850" lvl="0" marL="457200" rtl="0" algn="l">
              <a:spcBef>
                <a:spcPts val="0"/>
              </a:spcBef>
              <a:spcAft>
                <a:spcPts val="0"/>
              </a:spcAft>
              <a:buClr>
                <a:schemeClr val="dk1"/>
              </a:buClr>
              <a:buSzPts val="1500"/>
              <a:buFont typeface="Noto Sans"/>
              <a:buChar char="●"/>
            </a:pPr>
            <a:r>
              <a:rPr lang="en" sz="1500">
                <a:solidFill>
                  <a:schemeClr val="dk1"/>
                </a:solidFill>
                <a:latin typeface="Noto Sans"/>
                <a:ea typeface="Noto Sans"/>
                <a:cs typeface="Noto Sans"/>
                <a:sym typeface="Noto Sans"/>
              </a:rPr>
              <a:t>Data Augmentation and Analysis**: In fields like computer vision and machine learning, colorization can serve as a valuable data augmentation technique, enriching grayscale datasets with additional color variations. This enhances the diversity and robustness of training data, leading to more accurate and generalizable models.</a:t>
            </a:r>
            <a:endParaRPr sz="1500">
              <a:solidFill>
                <a:schemeClr val="dk1"/>
              </a:solidFill>
              <a:latin typeface="Noto Sans"/>
              <a:ea typeface="Noto Sans"/>
              <a:cs typeface="Noto Sans"/>
              <a:sym typeface="Noto Sans"/>
            </a:endParaRPr>
          </a:p>
          <a:p>
            <a:pPr indent="-323850" lvl="0" marL="457200" rtl="0" algn="l">
              <a:spcBef>
                <a:spcPts val="0"/>
              </a:spcBef>
              <a:spcAft>
                <a:spcPts val="0"/>
              </a:spcAft>
              <a:buClr>
                <a:schemeClr val="dk1"/>
              </a:buClr>
              <a:buSzPts val="1500"/>
              <a:buFont typeface="Noto Sans"/>
              <a:buChar char="●"/>
            </a:pPr>
            <a:r>
              <a:rPr lang="en" sz="1500">
                <a:solidFill>
                  <a:schemeClr val="dk1"/>
                </a:solidFill>
                <a:latin typeface="Noto Sans"/>
                <a:ea typeface="Noto Sans"/>
                <a:cs typeface="Noto Sans"/>
                <a:sym typeface="Noto Sans"/>
              </a:rPr>
              <a:t>Commercial Applications**: Image colorization can be leveraged for commercial purposes, such as enhancing the visual appeal of marketing materials, advertisements, and product presentations. By incorporating colorized images, businesses can captivate audiences and drive engagement with their brand.</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rPr lang="en" sz="1500">
                <a:solidFill>
                  <a:schemeClr val="dk1"/>
                </a:solidFill>
                <a:latin typeface="Noto Sans"/>
                <a:ea typeface="Noto Sans"/>
                <a:cs typeface="Noto Sans"/>
                <a:sym typeface="Noto Sans"/>
              </a:rPr>
              <a:t>Overall, image colorization using GANs offers a versatile and impactful solution with wide-ranging applications across industries and disciplines. Its ability to automate and enhance the colorization process while preserving the integrity of the original images makes it a valuable tool for professionals, researchers, and enthusiasts alike.</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590825" y="433275"/>
            <a:ext cx="8078100" cy="42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WOW IN YOUR SOLUTION</a:t>
            </a:r>
            <a:br>
              <a:rPr lang="en"/>
            </a:br>
            <a:r>
              <a:rPr lang="en" sz="1200"/>
              <a:t>The "wow" factor in image colorization using Generative Adversarial Networks (GANs) lies in its ability to seamlessly transform grayscale images into vibrant, lifelike colorized versions with astonishing realism and accuracy. Here's what makes this solution truly remarkable:</a:t>
            </a:r>
            <a:endParaRPr sz="1200"/>
          </a:p>
          <a:p>
            <a:pPr indent="0" lvl="0" marL="0" rtl="0" algn="l">
              <a:spcBef>
                <a:spcPts val="0"/>
              </a:spcBef>
              <a:spcAft>
                <a:spcPts val="0"/>
              </a:spcAft>
              <a:buNone/>
            </a:pPr>
            <a:r>
              <a:t/>
            </a:r>
            <a:endParaRPr sz="1200"/>
          </a:p>
          <a:p>
            <a:pPr indent="-311150" lvl="0" marL="457200" rtl="0" algn="l">
              <a:spcBef>
                <a:spcPts val="0"/>
              </a:spcBef>
              <a:spcAft>
                <a:spcPts val="0"/>
              </a:spcAft>
              <a:buSzPts val="1300"/>
              <a:buChar char="●"/>
            </a:pPr>
            <a:r>
              <a:rPr lang="en" sz="1300"/>
              <a:t>Realism: GANs can generate colorized images that are indistinguishable from real color photographs to the human eye. The generated colors seamlessly blend with the original grayscale content, preserving fine details and textures to create a visually convincing result.</a:t>
            </a:r>
            <a:endParaRPr sz="1300"/>
          </a:p>
          <a:p>
            <a:pPr indent="-311150" lvl="0" marL="457200" rtl="0" algn="l">
              <a:spcBef>
                <a:spcPts val="0"/>
              </a:spcBef>
              <a:spcAft>
                <a:spcPts val="0"/>
              </a:spcAft>
              <a:buSzPts val="1300"/>
              <a:buChar char="●"/>
            </a:pPr>
            <a:r>
              <a:rPr lang="en" sz="1300"/>
              <a:t>Automation: Unlike manual colorization methods, which can be time-consuming and labor-intensive, GANs automate the colorization process, allowing for the rapid transformation of grayscale images into colorized versions with minimal human intervention. This enables users to process large volumes of images efficiently.</a:t>
            </a:r>
            <a:endParaRPr sz="1300"/>
          </a:p>
          <a:p>
            <a:pPr indent="-311150" lvl="0" marL="457200" rtl="0" algn="l">
              <a:spcBef>
                <a:spcPts val="0"/>
              </a:spcBef>
              <a:spcAft>
                <a:spcPts val="0"/>
              </a:spcAft>
              <a:buSzPts val="1300"/>
              <a:buChar char="●"/>
            </a:pPr>
            <a:r>
              <a:rPr lang="en" sz="1300"/>
              <a:t>Preservation of History: Image colorization using GANs revitalizes historical photographs and documents, bringing them to life in a way that resonates with modern audiences. By adding color to grayscale images, GANs contribute to the preservation and dissemination of cultural heritage, fostering a deeper appreciation of history.</a:t>
            </a:r>
            <a:endParaRPr sz="1300"/>
          </a:p>
          <a:p>
            <a:pPr indent="-311150" lvl="0" marL="457200" rtl="0" algn="l">
              <a:spcBef>
                <a:spcPts val="0"/>
              </a:spcBef>
              <a:spcAft>
                <a:spcPts val="0"/>
              </a:spcAft>
              <a:buSzPts val="1300"/>
              <a:buChar char="●"/>
            </a:pPr>
            <a:r>
              <a:rPr lang="en" sz="1300"/>
              <a:t>Artistic Expression: GANs provide artists, photographers, and designers with a powerful tool for creative expression. The ability to experiment with different color palettes, styles, and visual effects opens up new avenues for artistic exploration and storytelling, pushing the boundaries of visual artistry.</a:t>
            </a:r>
            <a:endParaRPr sz="1300"/>
          </a:p>
          <a:p>
            <a:pPr indent="0" lvl="0" marL="457200" rtl="0" algn="l">
              <a:spcBef>
                <a:spcPts val="0"/>
              </a:spcBef>
              <a:spcAft>
                <a:spcPts val="0"/>
              </a:spcAft>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nvSpPr>
        <p:spPr>
          <a:xfrm>
            <a:off x="730425" y="403975"/>
            <a:ext cx="7633200" cy="4086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Goldman"/>
              <a:buChar char="●"/>
            </a:pPr>
            <a:r>
              <a:rPr lang="en" sz="1300">
                <a:solidFill>
                  <a:schemeClr val="dk1"/>
                </a:solidFill>
                <a:latin typeface="Goldman"/>
                <a:ea typeface="Goldman"/>
                <a:cs typeface="Goldman"/>
                <a:sym typeface="Goldman"/>
              </a:rPr>
              <a:t>Inclusivity: By enhancing the accessibility of visual content for individuals with visual impairments, image colorization using GANs promotes inclusivity and ensures that everyone can fully engage with and appreciate the richness of visual media. Colorized images convey important information and enhance comprehension, making them accessible to a wider audience.</a:t>
            </a:r>
            <a:endParaRPr sz="1300">
              <a:solidFill>
                <a:schemeClr val="dk1"/>
              </a:solidFill>
              <a:latin typeface="Goldman"/>
              <a:ea typeface="Goldman"/>
              <a:cs typeface="Goldman"/>
              <a:sym typeface="Goldman"/>
            </a:endParaRPr>
          </a:p>
          <a:p>
            <a:pPr indent="0" lvl="0" marL="457200" rtl="0" algn="l">
              <a:spcBef>
                <a:spcPts val="0"/>
              </a:spcBef>
              <a:spcAft>
                <a:spcPts val="0"/>
              </a:spcAft>
              <a:buNone/>
            </a:pPr>
            <a:r>
              <a:t/>
            </a:r>
            <a:endParaRPr sz="1300">
              <a:solidFill>
                <a:schemeClr val="dk1"/>
              </a:solidFill>
              <a:latin typeface="Goldman"/>
              <a:ea typeface="Goldman"/>
              <a:cs typeface="Goldman"/>
              <a:sym typeface="Goldman"/>
            </a:endParaRPr>
          </a:p>
          <a:p>
            <a:pPr indent="-311150" lvl="0" marL="457200" rtl="0" algn="l">
              <a:spcBef>
                <a:spcPts val="0"/>
              </a:spcBef>
              <a:spcAft>
                <a:spcPts val="0"/>
              </a:spcAft>
              <a:buClr>
                <a:schemeClr val="dk1"/>
              </a:buClr>
              <a:buSzPts val="1300"/>
              <a:buFont typeface="Goldman"/>
              <a:buChar char="●"/>
            </a:pPr>
            <a:r>
              <a:rPr lang="en" sz="1300">
                <a:solidFill>
                  <a:schemeClr val="dk1"/>
                </a:solidFill>
                <a:latin typeface="Goldman"/>
                <a:ea typeface="Goldman"/>
                <a:cs typeface="Goldman"/>
                <a:sym typeface="Goldman"/>
              </a:rPr>
              <a:t>Commercial Potential: The ability to generate captivating and visually appealing colorized images has significant commercial potential. Businesses can leverage this solution to enhance the visual impact of their marketing materials, advertisements, and product presentations, ultimately driving engagement and brand awareness</a:t>
            </a:r>
            <a:endParaRPr sz="1300">
              <a:solidFill>
                <a:schemeClr val="dk1"/>
              </a:solidFill>
              <a:latin typeface="Goldman"/>
              <a:ea typeface="Goldman"/>
              <a:cs typeface="Goldman"/>
              <a:sym typeface="Goldman"/>
            </a:endParaRPr>
          </a:p>
          <a:p>
            <a:pPr indent="0" lvl="0" marL="0" rtl="0" algn="l">
              <a:spcBef>
                <a:spcPts val="0"/>
              </a:spcBef>
              <a:spcAft>
                <a:spcPts val="0"/>
              </a:spcAft>
              <a:buNone/>
            </a:pPr>
            <a:r>
              <a:rPr lang="en" sz="1300">
                <a:solidFill>
                  <a:schemeClr val="dk1"/>
                </a:solidFill>
                <a:latin typeface="Goldman"/>
                <a:ea typeface="Goldman"/>
                <a:cs typeface="Goldman"/>
                <a:sym typeface="Goldman"/>
              </a:rPr>
              <a:t> </a:t>
            </a:r>
            <a:endParaRPr sz="1300">
              <a:solidFill>
                <a:schemeClr val="dk1"/>
              </a:solidFill>
              <a:latin typeface="Goldman"/>
              <a:ea typeface="Goldman"/>
              <a:cs typeface="Goldman"/>
              <a:sym typeface="Goldman"/>
            </a:endParaRPr>
          </a:p>
          <a:p>
            <a:pPr indent="0" lvl="0" marL="0" rtl="0" algn="l">
              <a:spcBef>
                <a:spcPts val="0"/>
              </a:spcBef>
              <a:spcAft>
                <a:spcPts val="0"/>
              </a:spcAft>
              <a:buNone/>
            </a:pPr>
            <a:r>
              <a:rPr lang="en" sz="1300">
                <a:solidFill>
                  <a:schemeClr val="dk1"/>
                </a:solidFill>
                <a:latin typeface="Goldman"/>
                <a:ea typeface="Goldman"/>
                <a:cs typeface="Goldman"/>
                <a:sym typeface="Goldman"/>
              </a:rPr>
              <a:t>In summary, the "wow" factor in image colorization using GANs lies in its transformative power to breathe new life into grayscale images, offering a perfect blend of realism, automation, historical preservation, artistic expression, inclusivity, and commercial appeal.</a:t>
            </a:r>
            <a:endParaRPr sz="1300">
              <a:solidFill>
                <a:schemeClr val="dk1"/>
              </a:solidFill>
              <a:latin typeface="Goldman"/>
              <a:ea typeface="Goldman"/>
              <a:cs typeface="Goldman"/>
              <a:sym typeface="Goldman"/>
            </a:endParaRPr>
          </a:p>
          <a:p>
            <a:pPr indent="0" lvl="0" marL="457200" rtl="0" algn="l">
              <a:spcBef>
                <a:spcPts val="0"/>
              </a:spcBef>
              <a:spcAft>
                <a:spcPts val="0"/>
              </a:spcAft>
              <a:buNone/>
            </a:pPr>
            <a:r>
              <a:t/>
            </a:r>
            <a:endParaRPr sz="1300">
              <a:solidFill>
                <a:schemeClr val="dk1"/>
              </a:solidFill>
              <a:latin typeface="Goldman"/>
              <a:ea typeface="Goldman"/>
              <a:cs typeface="Goldman"/>
              <a:sym typeface="Goldman"/>
            </a:endParaRPr>
          </a:p>
          <a:p>
            <a:pPr indent="0" lvl="0" marL="0" rtl="0" algn="l">
              <a:spcBef>
                <a:spcPts val="0"/>
              </a:spcBef>
              <a:spcAft>
                <a:spcPts val="0"/>
              </a:spcAft>
              <a:buNone/>
            </a:pPr>
            <a:r>
              <a:t/>
            </a:r>
            <a:endParaRPr sz="1300">
              <a:solidFill>
                <a:schemeClr val="dk1"/>
              </a:solidFill>
              <a:latin typeface="Noto Sans"/>
              <a:ea typeface="Noto Sans"/>
              <a:cs typeface="Noto Sans"/>
              <a:sym typeface="No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8"/>
          <p:cNvPicPr preferRelativeResize="0"/>
          <p:nvPr/>
        </p:nvPicPr>
        <p:blipFill>
          <a:blip r:embed="rId3">
            <a:alphaModFix/>
          </a:blip>
          <a:stretch>
            <a:fillRect/>
          </a:stretch>
        </p:blipFill>
        <p:spPr>
          <a:xfrm>
            <a:off x="207050" y="952500"/>
            <a:ext cx="3412192" cy="3238500"/>
          </a:xfrm>
          <a:prstGeom prst="rect">
            <a:avLst/>
          </a:prstGeom>
          <a:noFill/>
          <a:ln>
            <a:noFill/>
          </a:ln>
        </p:spPr>
      </p:pic>
      <p:sp>
        <p:nvSpPr>
          <p:cNvPr id="326" name="Google Shape;326;p38"/>
          <p:cNvSpPr txBox="1"/>
          <p:nvPr/>
        </p:nvSpPr>
        <p:spPr>
          <a:xfrm>
            <a:off x="3454825" y="357000"/>
            <a:ext cx="54372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Noto Sans"/>
                <a:ea typeface="Noto Sans"/>
                <a:cs typeface="Noto Sans"/>
                <a:sym typeface="Noto Sans"/>
              </a:rPr>
              <a:t>MODELLING</a:t>
            </a:r>
            <a:endParaRPr sz="20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20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327" name="Google Shape;327;p38"/>
          <p:cNvSpPr txBox="1"/>
          <p:nvPr/>
        </p:nvSpPr>
        <p:spPr>
          <a:xfrm>
            <a:off x="3454825" y="1061600"/>
            <a:ext cx="22311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Data Representation</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328" name="Google Shape;328;p38"/>
          <p:cNvSpPr txBox="1"/>
          <p:nvPr/>
        </p:nvSpPr>
        <p:spPr>
          <a:xfrm>
            <a:off x="6214475" y="1425625"/>
            <a:ext cx="47100" cy="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
        <p:nvSpPr>
          <p:cNvPr id="329" name="Google Shape;329;p38"/>
          <p:cNvSpPr txBox="1"/>
          <p:nvPr/>
        </p:nvSpPr>
        <p:spPr>
          <a:xfrm>
            <a:off x="6214475" y="1061600"/>
            <a:ext cx="23721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Architecture Selection</a:t>
            </a:r>
            <a:endParaRPr sz="1600">
              <a:solidFill>
                <a:schemeClr val="dk1"/>
              </a:solidFill>
              <a:latin typeface="Noto Sans"/>
              <a:ea typeface="Noto Sans"/>
              <a:cs typeface="Noto Sans"/>
              <a:sym typeface="Noto Sans"/>
            </a:endParaRPr>
          </a:p>
        </p:txBody>
      </p:sp>
      <p:sp>
        <p:nvSpPr>
          <p:cNvPr id="330" name="Google Shape;330;p38"/>
          <p:cNvSpPr txBox="1"/>
          <p:nvPr/>
        </p:nvSpPr>
        <p:spPr>
          <a:xfrm>
            <a:off x="3525300" y="1958175"/>
            <a:ext cx="1949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Generator Network</a:t>
            </a:r>
            <a:endParaRPr sz="1600">
              <a:solidFill>
                <a:schemeClr val="dk1"/>
              </a:solidFill>
              <a:latin typeface="Noto Sans"/>
              <a:ea typeface="Noto Sans"/>
              <a:cs typeface="Noto Sans"/>
              <a:sym typeface="Noto Sans"/>
            </a:endParaRPr>
          </a:p>
        </p:txBody>
      </p:sp>
      <p:sp>
        <p:nvSpPr>
          <p:cNvPr id="331" name="Google Shape;331;p38"/>
          <p:cNvSpPr txBox="1"/>
          <p:nvPr/>
        </p:nvSpPr>
        <p:spPr>
          <a:xfrm>
            <a:off x="6284975" y="1801400"/>
            <a:ext cx="22311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Discriminator Network</a:t>
            </a:r>
            <a:endParaRPr sz="1600">
              <a:solidFill>
                <a:schemeClr val="dk1"/>
              </a:solidFill>
              <a:latin typeface="Noto Sans"/>
              <a:ea typeface="Noto Sans"/>
              <a:cs typeface="Noto Sans"/>
              <a:sym typeface="Noto Sans"/>
            </a:endParaRPr>
          </a:p>
        </p:txBody>
      </p:sp>
      <p:sp>
        <p:nvSpPr>
          <p:cNvPr id="332" name="Google Shape;332;p38"/>
          <p:cNvSpPr txBox="1"/>
          <p:nvPr/>
        </p:nvSpPr>
        <p:spPr>
          <a:xfrm>
            <a:off x="3525300" y="2854750"/>
            <a:ext cx="22197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   Loss Functions</a:t>
            </a:r>
            <a:endParaRPr sz="1600">
              <a:solidFill>
                <a:schemeClr val="dk1"/>
              </a:solidFill>
              <a:latin typeface="Noto Sans"/>
              <a:ea typeface="Noto Sans"/>
              <a:cs typeface="Noto Sans"/>
              <a:sym typeface="Noto Sans"/>
            </a:endParaRPr>
          </a:p>
        </p:txBody>
      </p:sp>
      <p:sp>
        <p:nvSpPr>
          <p:cNvPr id="333" name="Google Shape;333;p38"/>
          <p:cNvSpPr txBox="1"/>
          <p:nvPr/>
        </p:nvSpPr>
        <p:spPr>
          <a:xfrm>
            <a:off x="6214475" y="2611675"/>
            <a:ext cx="22311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Training Procedure</a:t>
            </a:r>
            <a:endParaRPr sz="1600">
              <a:solidFill>
                <a:schemeClr val="dk1"/>
              </a:solidFill>
              <a:latin typeface="Noto Sans"/>
              <a:ea typeface="Noto Sans"/>
              <a:cs typeface="Noto Sans"/>
              <a:sym typeface="Noto Sans"/>
            </a:endParaRPr>
          </a:p>
        </p:txBody>
      </p:sp>
      <p:sp>
        <p:nvSpPr>
          <p:cNvPr id="334" name="Google Shape;334;p38"/>
          <p:cNvSpPr txBox="1"/>
          <p:nvPr/>
        </p:nvSpPr>
        <p:spPr>
          <a:xfrm>
            <a:off x="3449100" y="3754625"/>
            <a:ext cx="23721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Hyperparameter Tuning</a:t>
            </a:r>
            <a:endParaRPr sz="1600">
              <a:solidFill>
                <a:schemeClr val="dk1"/>
              </a:solidFill>
              <a:latin typeface="Noto Sans"/>
              <a:ea typeface="Noto Sans"/>
              <a:cs typeface="Noto Sans"/>
              <a:sym typeface="Noto Sans"/>
            </a:endParaRPr>
          </a:p>
        </p:txBody>
      </p:sp>
      <p:sp>
        <p:nvSpPr>
          <p:cNvPr id="335" name="Google Shape;335;p38"/>
          <p:cNvSpPr txBox="1"/>
          <p:nvPr/>
        </p:nvSpPr>
        <p:spPr>
          <a:xfrm>
            <a:off x="6214475" y="3480700"/>
            <a:ext cx="20433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Evaluation</a:t>
            </a:r>
            <a:endParaRPr sz="1600">
              <a:solidFill>
                <a:schemeClr val="dk1"/>
              </a:solidFill>
              <a:latin typeface="Noto Sans"/>
              <a:ea typeface="Noto Sans"/>
              <a:cs typeface="Noto Sans"/>
              <a:sym typeface="Noto Sans"/>
            </a:endParaRPr>
          </a:p>
        </p:txBody>
      </p:sp>
      <p:sp>
        <p:nvSpPr>
          <p:cNvPr id="336" name="Google Shape;336;p38"/>
          <p:cNvSpPr/>
          <p:nvPr/>
        </p:nvSpPr>
        <p:spPr>
          <a:xfrm>
            <a:off x="3513550" y="1061600"/>
            <a:ext cx="2043300" cy="45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337" name="Google Shape;337;p38"/>
          <p:cNvSpPr/>
          <p:nvPr/>
        </p:nvSpPr>
        <p:spPr>
          <a:xfrm>
            <a:off x="6202725" y="1143775"/>
            <a:ext cx="2219700" cy="37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338" name="Google Shape;338;p38"/>
          <p:cNvSpPr/>
          <p:nvPr/>
        </p:nvSpPr>
        <p:spPr>
          <a:xfrm>
            <a:off x="3584000" y="1954050"/>
            <a:ext cx="1949400" cy="42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339" name="Google Shape;339;p38"/>
          <p:cNvSpPr/>
          <p:nvPr/>
        </p:nvSpPr>
        <p:spPr>
          <a:xfrm>
            <a:off x="3678000" y="2815303"/>
            <a:ext cx="1644000" cy="54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340" name="Google Shape;340;p38"/>
          <p:cNvSpPr/>
          <p:nvPr/>
        </p:nvSpPr>
        <p:spPr>
          <a:xfrm>
            <a:off x="3407750" y="3754625"/>
            <a:ext cx="2301900" cy="45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341" name="Google Shape;341;p38"/>
          <p:cNvSpPr/>
          <p:nvPr/>
        </p:nvSpPr>
        <p:spPr>
          <a:xfrm>
            <a:off x="6208475" y="1877725"/>
            <a:ext cx="2301900" cy="37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342" name="Google Shape;342;p38"/>
          <p:cNvSpPr/>
          <p:nvPr/>
        </p:nvSpPr>
        <p:spPr>
          <a:xfrm>
            <a:off x="6155800" y="2595875"/>
            <a:ext cx="2043300" cy="42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
        <p:nvSpPr>
          <p:cNvPr id="343" name="Google Shape;343;p38"/>
          <p:cNvSpPr/>
          <p:nvPr/>
        </p:nvSpPr>
        <p:spPr>
          <a:xfrm>
            <a:off x="6273200" y="3492425"/>
            <a:ext cx="1409100" cy="45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oto Sans"/>
              <a:ea typeface="Noto Sans"/>
              <a:cs typeface="Noto Sans"/>
              <a:sym typeface="No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type="title"/>
          </p:nvPr>
        </p:nvSpPr>
        <p:spPr>
          <a:xfrm>
            <a:off x="716550" y="210175"/>
            <a:ext cx="77109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49" name="Google Shape;349;p39"/>
          <p:cNvSpPr txBox="1"/>
          <p:nvPr/>
        </p:nvSpPr>
        <p:spPr>
          <a:xfrm>
            <a:off x="519025" y="786175"/>
            <a:ext cx="8290800" cy="381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Noto Sans"/>
                <a:ea typeface="Noto Sans"/>
                <a:cs typeface="Noto Sans"/>
                <a:sym typeface="Noto Sans"/>
              </a:rPr>
              <a:t>As an AI language model, I'm not capable of directly generating or displaying images. However, I can describe what the results of image colorization using Generative Adversarial Networks (GANs) typically look like.</a:t>
            </a:r>
            <a:endParaRPr>
              <a:solidFill>
                <a:schemeClr val="dk1"/>
              </a:solidFill>
              <a:latin typeface="Noto Sans"/>
              <a:ea typeface="Noto Sans"/>
              <a:cs typeface="Noto Sans"/>
              <a:sym typeface="Noto Sans"/>
            </a:endParaRPr>
          </a:p>
          <a:p>
            <a:pPr indent="0" lvl="0" marL="0" rtl="0" algn="l">
              <a:spcBef>
                <a:spcPts val="0"/>
              </a:spcBef>
              <a:spcAft>
                <a:spcPts val="0"/>
              </a:spcAft>
              <a:buNone/>
            </a:pPr>
            <a:r>
              <a:rPr lang="en">
                <a:solidFill>
                  <a:schemeClr val="dk1"/>
                </a:solidFill>
                <a:latin typeface="Noto Sans"/>
                <a:ea typeface="Noto Sans"/>
                <a:cs typeface="Noto Sans"/>
                <a:sym typeface="Noto Sans"/>
              </a:rPr>
              <a:t>After training the GAN model on a dataset of grayscale images paired with their corresponding color versions, the model is capable of colorizing new grayscale images that it hasn't seen during training. Here's what you might expect from the results:</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Realistic Colorization: The colorized images produced by the GAN should exhibit realistic color distributions that closely resemble those of the original color images. Colors should be accurately applied to objects, textures, and surfaces in the grayscale image.</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Preservation of Details: Fine details and textures from the original grayscale image should be preserved in the colorized version. This includes features such as facial expressions, architectural elements, natural landscapes, and textures of objects.</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Natural Color Transitions: Colors should blend smoothly and naturally across different regions of the image, avoiding abrupt transitions or artifacts. The model should accurately capture color gradients and variations within objects and scenes.</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nvSpPr>
        <p:spPr>
          <a:xfrm>
            <a:off x="742175" y="580100"/>
            <a:ext cx="7715400" cy="392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Subjective Visual Quality: The colorized images should have a visually pleasing appearance, with colors that complement each other and enhance the overall aesthetic appeal of the image. The results should be subjectively convincing to human observers.</a:t>
            </a:r>
            <a:endParaRPr>
              <a:solidFill>
                <a:schemeClr val="dk1"/>
              </a:solidFill>
              <a:latin typeface="Noto Sans"/>
              <a:ea typeface="Noto Sans"/>
              <a:cs typeface="Noto Sans"/>
              <a:sym typeface="Noto Sans"/>
            </a:endParaRPr>
          </a:p>
          <a:p>
            <a:pPr indent="-317500" lvl="0" marL="457200" rtl="0" algn="l">
              <a:spcBef>
                <a:spcPts val="0"/>
              </a:spcBef>
              <a:spcAft>
                <a:spcPts val="0"/>
              </a:spcAft>
              <a:buClr>
                <a:schemeClr val="dk1"/>
              </a:buClr>
              <a:buSzPts val="1400"/>
              <a:buFont typeface="Noto Sans"/>
              <a:buChar char="●"/>
            </a:pPr>
            <a:r>
              <a:rPr lang="en">
                <a:solidFill>
                  <a:schemeClr val="dk1"/>
                </a:solidFill>
                <a:latin typeface="Noto Sans"/>
                <a:ea typeface="Noto Sans"/>
                <a:cs typeface="Noto Sans"/>
                <a:sym typeface="Noto Sans"/>
              </a:rPr>
              <a:t>Consistency and Realism: The colorization results should be consistent across different images and scenes, maintaining a level of realism and coherence. The model should avoid producing unrealistic or implausible color choices that detract from the overall quality of the colorized images.</a:t>
            </a:r>
            <a:endParaRPr>
              <a:solidFill>
                <a:schemeClr val="dk1"/>
              </a:solidFill>
              <a:latin typeface="Noto Sans"/>
              <a:ea typeface="Noto Sans"/>
              <a:cs typeface="Noto Sans"/>
              <a:sym typeface="Noto Sans"/>
            </a:endParaRPr>
          </a:p>
          <a:p>
            <a:pPr indent="0" lvl="0" marL="457200" rtl="0" algn="l">
              <a:spcBef>
                <a:spcPts val="0"/>
              </a:spcBef>
              <a:spcAft>
                <a:spcPts val="0"/>
              </a:spcAft>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None/>
            </a:pPr>
            <a:r>
              <a:rPr lang="en">
                <a:solidFill>
                  <a:schemeClr val="dk1"/>
                </a:solidFill>
                <a:latin typeface="Noto Sans"/>
                <a:ea typeface="Noto Sans"/>
                <a:cs typeface="Noto Sans"/>
                <a:sym typeface="Noto Sans"/>
              </a:rPr>
              <a:t>It's important to note that the quality of the results may vary depending on factors such as the size and diversity of the training dataset, the architecture and hyperparameters of the GAN model, and the specific characteristics of the input grayscale images. Evaluation metrics such as Mean Squared Error (MSE), Structural Similarity Index (SSIM), or human perceptual studies can be used to quantitatively assess the quality of the colorization results. Additionally, visual inspection by human evaluators is often used to validate the subjective realism and aesthetic appeal of the colorized images.</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nvSpPr>
        <p:spPr>
          <a:xfrm>
            <a:off x="507300" y="486175"/>
            <a:ext cx="2301600" cy="6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Noto Sans"/>
                <a:ea typeface="Noto Sans"/>
                <a:cs typeface="Noto Sans"/>
                <a:sym typeface="Noto Sans"/>
              </a:rPr>
              <a:t>Output :</a:t>
            </a:r>
            <a:endParaRPr sz="3000">
              <a:solidFill>
                <a:schemeClr val="dk1"/>
              </a:solidFill>
              <a:latin typeface="Noto Sans"/>
              <a:ea typeface="Noto Sans"/>
              <a:cs typeface="Noto Sans"/>
              <a:sym typeface="Noto Sans"/>
            </a:endParaRPr>
          </a:p>
        </p:txBody>
      </p:sp>
      <p:pic>
        <p:nvPicPr>
          <p:cNvPr id="360" name="Google Shape;360;p41"/>
          <p:cNvPicPr preferRelativeResize="0"/>
          <p:nvPr/>
        </p:nvPicPr>
        <p:blipFill>
          <a:blip r:embed="rId3">
            <a:alphaModFix/>
          </a:blip>
          <a:stretch>
            <a:fillRect/>
          </a:stretch>
        </p:blipFill>
        <p:spPr>
          <a:xfrm>
            <a:off x="821775" y="1272600"/>
            <a:ext cx="7202157" cy="367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type="title"/>
          </p:nvPr>
        </p:nvSpPr>
        <p:spPr>
          <a:xfrm>
            <a:off x="3748825" y="2687551"/>
            <a:ext cx="5339400" cy="8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IMAGE COLOURISATION USING GENERATIVE ADVERSARIAL NETWORK</a:t>
            </a:r>
            <a:endParaRPr sz="2000"/>
          </a:p>
        </p:txBody>
      </p:sp>
      <p:sp>
        <p:nvSpPr>
          <p:cNvPr id="250" name="Google Shape;250;p27"/>
          <p:cNvSpPr txBox="1"/>
          <p:nvPr>
            <p:ph idx="2" type="title"/>
          </p:nvPr>
        </p:nvSpPr>
        <p:spPr>
          <a:xfrm>
            <a:off x="3233725" y="1307050"/>
            <a:ext cx="5620200" cy="122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NAME:</a:t>
            </a:r>
            <a:endParaRPr/>
          </a:p>
        </p:txBody>
      </p:sp>
      <p:pic>
        <p:nvPicPr>
          <p:cNvPr id="251" name="Google Shape;251;p27"/>
          <p:cNvPicPr preferRelativeResize="0"/>
          <p:nvPr/>
        </p:nvPicPr>
        <p:blipFill>
          <a:blip r:embed="rId3">
            <a:alphaModFix/>
          </a:blip>
          <a:stretch>
            <a:fillRect/>
          </a:stretch>
        </p:blipFill>
        <p:spPr>
          <a:xfrm>
            <a:off x="425400" y="952500"/>
            <a:ext cx="3179725" cy="3238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531700" y="287900"/>
            <a:ext cx="4872900" cy="77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 FOR THIS PROJECT</a:t>
            </a:r>
            <a:endParaRPr/>
          </a:p>
        </p:txBody>
      </p:sp>
      <p:sp>
        <p:nvSpPr>
          <p:cNvPr id="257" name="Google Shape;257;p28"/>
          <p:cNvSpPr txBox="1"/>
          <p:nvPr>
            <p:ph idx="1" type="subTitle"/>
          </p:nvPr>
        </p:nvSpPr>
        <p:spPr>
          <a:xfrm>
            <a:off x="319900" y="1064600"/>
            <a:ext cx="3821400" cy="3822900"/>
          </a:xfrm>
          <a:prstGeom prst="rect">
            <a:avLst/>
          </a:prstGeom>
        </p:spPr>
        <p:txBody>
          <a:bodyPr anchorCtr="0" anchor="t" bIns="91425" lIns="91425" spcFirstLastPara="1" rIns="91425" wrap="square" tIns="91425">
            <a:noAutofit/>
          </a:bodyPr>
          <a:lstStyle/>
          <a:p>
            <a:pPr indent="0" lvl="0" marL="0" rtl="0" algn="l">
              <a:lnSpc>
                <a:spcPct val="175000"/>
              </a:lnSpc>
              <a:spcBef>
                <a:spcPts val="1500"/>
              </a:spcBef>
              <a:spcAft>
                <a:spcPts val="0"/>
              </a:spcAft>
              <a:buNone/>
            </a:pPr>
            <a:r>
              <a:rPr lang="en">
                <a:latin typeface="Roboto"/>
                <a:ea typeface="Roboto"/>
                <a:cs typeface="Roboto"/>
                <a:sym typeface="Roboto"/>
              </a:rPr>
              <a:t>To develop an efficient and robust deep learning model utilizing GAN architecture for the purpose of automatic image colorization. The objective is to accurately infer missing color information from grayscale images, enabling the restoration of vivid and realistic colors while preserving semantic details. The focus lies on enhancing the visual appeal and interpretability of monochrome images through a data-driven approach, thereby contributing to advancements in computer vision, image processing, and multimedia applications."</a:t>
            </a:r>
            <a:endParaRPr/>
          </a:p>
        </p:txBody>
      </p:sp>
      <p:pic>
        <p:nvPicPr>
          <p:cNvPr id="258" name="Google Shape;258;p28"/>
          <p:cNvPicPr preferRelativeResize="0"/>
          <p:nvPr>
            <p:ph idx="2" type="pic"/>
          </p:nvPr>
        </p:nvPicPr>
        <p:blipFill rotWithShape="1">
          <a:blip r:embed="rId3">
            <a:alphaModFix/>
          </a:blip>
          <a:srcRect b="0" l="13449" r="19901" t="0"/>
          <a:stretch/>
        </p:blipFill>
        <p:spPr>
          <a:xfrm>
            <a:off x="5285275" y="999000"/>
            <a:ext cx="3145500" cy="3145500"/>
          </a:xfrm>
          <a:prstGeom prst="ellipse">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PROBLEM STATEMENT</a:t>
            </a:r>
            <a:endParaRPr sz="3700"/>
          </a:p>
        </p:txBody>
      </p:sp>
      <p:sp>
        <p:nvSpPr>
          <p:cNvPr id="264" name="Google Shape;264;p29"/>
          <p:cNvSpPr txBox="1"/>
          <p:nvPr>
            <p:ph idx="1" type="body"/>
          </p:nvPr>
        </p:nvSpPr>
        <p:spPr>
          <a:xfrm>
            <a:off x="506775" y="1328875"/>
            <a:ext cx="7704000" cy="2710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300">
                <a:latin typeface="Montserrat"/>
                <a:ea typeface="Montserrat"/>
                <a:cs typeface="Montserrat"/>
                <a:sym typeface="Montserrat"/>
              </a:rPr>
              <a:t>Image Colorization is an interesting gan project to work on. We all have some old photographs and reels which were shot in the times when colored filmography was a talk of the future. Wouldn’t it be amazing if you can colorize those black and white images bringing them back to life?</a:t>
            </a:r>
            <a:r>
              <a:rPr lang="en" sz="1500">
                <a:latin typeface="Montserrat"/>
                <a:ea typeface="Montserrat"/>
                <a:cs typeface="Montserrat"/>
                <a:sym typeface="Montserrat"/>
              </a:rPr>
              <a:t> </a:t>
            </a:r>
            <a:endParaRPr sz="1600"/>
          </a:p>
        </p:txBody>
      </p:sp>
      <p:sp>
        <p:nvSpPr>
          <p:cNvPr id="265" name="Google Shape;265;p29"/>
          <p:cNvSpPr txBox="1"/>
          <p:nvPr>
            <p:ph idx="2" type="body"/>
          </p:nvPr>
        </p:nvSpPr>
        <p:spPr>
          <a:xfrm>
            <a:off x="621675" y="1611627"/>
            <a:ext cx="7704000" cy="2178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400"/>
              <a:t>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271" name="Google Shape;271;p30"/>
          <p:cNvSpPr txBox="1"/>
          <p:nvPr/>
        </p:nvSpPr>
        <p:spPr>
          <a:xfrm>
            <a:off x="554275" y="1366900"/>
            <a:ext cx="8091000" cy="325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latin typeface="Roboto"/>
                <a:ea typeface="Roboto"/>
                <a:cs typeface="Roboto"/>
                <a:sym typeface="Roboto"/>
              </a:rPr>
              <a:t>The overview of image colorization using Generative Adversarial Networks (GANs) involves utilizing deep learning techniques to automatically add color to grayscale images. Here's a summarized overview:</a:t>
            </a:r>
            <a:endParaRPr sz="1500">
              <a:solidFill>
                <a:schemeClr val="dk1"/>
              </a:solidFill>
              <a:latin typeface="Roboto"/>
              <a:ea typeface="Roboto"/>
              <a:cs typeface="Roboto"/>
              <a:sym typeface="Roboto"/>
            </a:endParaRPr>
          </a:p>
          <a:p>
            <a:pPr indent="-323850" lvl="0" marL="457200" rtl="0" algn="l">
              <a:lnSpc>
                <a:spcPct val="115000"/>
              </a:lnSpc>
              <a:spcBef>
                <a:spcPts val="1500"/>
              </a:spcBef>
              <a:spcAft>
                <a:spcPts val="0"/>
              </a:spcAft>
              <a:buClr>
                <a:schemeClr val="dk1"/>
              </a:buClr>
              <a:buSzPts val="1500"/>
              <a:buFont typeface="Roboto"/>
              <a:buChar char="●"/>
            </a:pPr>
            <a:r>
              <a:rPr lang="en" sz="1500">
                <a:solidFill>
                  <a:schemeClr val="dk1"/>
                </a:solidFill>
                <a:latin typeface="Roboto"/>
                <a:ea typeface="Roboto"/>
                <a:cs typeface="Roboto"/>
                <a:sym typeface="Roboto"/>
              </a:rPr>
              <a:t>Objective: The goal is to develop a model that can take grayscale images as input and generate plausible colorized versions of those images.</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Dataset Preparation: A dataset containing pairs of grayscale images and their corresponding color versions is required. This dataset can be obtained from existing sources or created specifically for the task.</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GAN Architecture Selection: Choose an appropriate GAN architecture for the colorization task. Conditional GANs (cGANs) are commonly used, where the generator network is conditioned on the grayscale input image to generate the colorized output.</a:t>
            </a:r>
            <a:endParaRPr sz="1500">
              <a:solidFill>
                <a:schemeClr val="dk1"/>
              </a:solidFill>
              <a:latin typeface="Roboto"/>
              <a:ea typeface="Roboto"/>
              <a:cs typeface="Roboto"/>
              <a:sym typeface="Roboto"/>
            </a:endParaRPr>
          </a:p>
          <a:p>
            <a:pPr indent="0" lvl="0" marL="0" rtl="0" algn="l">
              <a:spcBef>
                <a:spcPts val="1500"/>
              </a:spcBef>
              <a:spcAft>
                <a:spcPts val="0"/>
              </a:spcAft>
              <a:buNone/>
            </a:pPr>
            <a:r>
              <a:t/>
            </a:r>
            <a:endParaRPr sz="1200">
              <a:solidFill>
                <a:schemeClr val="dk1"/>
              </a:solidFill>
              <a:latin typeface="Noto Sans"/>
              <a:ea typeface="Noto Sans"/>
              <a:cs typeface="Noto Sans"/>
              <a:sym typeface="No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nvSpPr>
        <p:spPr>
          <a:xfrm>
            <a:off x="706925" y="568375"/>
            <a:ext cx="7879800" cy="4027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500"/>
              </a:spcBef>
              <a:spcAft>
                <a:spcPts val="0"/>
              </a:spcAft>
              <a:buClr>
                <a:schemeClr val="dk1"/>
              </a:buClr>
              <a:buSzPts val="1500"/>
              <a:buFont typeface="Roboto"/>
              <a:buChar char="●"/>
            </a:pPr>
            <a:r>
              <a:rPr lang="en" sz="1500">
                <a:solidFill>
                  <a:schemeClr val="dk1"/>
                </a:solidFill>
                <a:latin typeface="Roboto"/>
                <a:ea typeface="Roboto"/>
                <a:cs typeface="Roboto"/>
                <a:sym typeface="Roboto"/>
              </a:rPr>
              <a:t>Model Training: Train the GAN on the prepared dataset. During training, the generator learns to generate colorized images that are indistinguishable from real color images, while the discriminator learns to differentiate between real and generated color images.</a:t>
            </a:r>
            <a:endParaRPr sz="12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Evaluation: Assess the performance of the trained model using evaluation metrics such as Mean Squared Error (MSE), Structural Similarity Index (SSIM), or perceptual metrics. Compare the generated color images with ground truth color images to evaluate realism and accuracy.</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Fine-tuning and Optimization: Fine-tune the model and experiment with hyperparameters to improve performance. Techniques like data augmentation, regularization, and architectural modifications may be employed to enhance the quality of colorization results.</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Deployment: Once the model achieves satisfactory performance, deploy it for practical applications such as colorizing grayscale photos in real-time or batch processing scenarios.</a:t>
            </a:r>
            <a:endParaRPr sz="1500">
              <a:solidFill>
                <a:schemeClr val="dk1"/>
              </a:solidFill>
              <a:latin typeface="Roboto"/>
              <a:ea typeface="Roboto"/>
              <a:cs typeface="Roboto"/>
              <a:sym typeface="Roboto"/>
            </a:endParaRPr>
          </a:p>
          <a:p>
            <a:pPr indent="0" lvl="0" marL="0" rtl="0" algn="l">
              <a:spcBef>
                <a:spcPts val="1500"/>
              </a:spcBef>
              <a:spcAft>
                <a:spcPts val="0"/>
              </a:spcAft>
              <a:buNone/>
            </a:pPr>
            <a:r>
              <a:t/>
            </a:r>
            <a:endParaRPr sz="12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200">
              <a:solidFill>
                <a:schemeClr val="dk1"/>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nvSpPr>
        <p:spPr>
          <a:xfrm>
            <a:off x="366375" y="346350"/>
            <a:ext cx="8243700" cy="445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2600">
                <a:solidFill>
                  <a:schemeClr val="dk1"/>
                </a:solidFill>
                <a:latin typeface="Roboto"/>
                <a:ea typeface="Roboto"/>
                <a:cs typeface="Roboto"/>
                <a:sym typeface="Roboto"/>
              </a:rPr>
              <a:t>WHO ARE THE END USERS?</a:t>
            </a:r>
            <a:endParaRPr sz="26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The end users of image colorization using Generative Adversarial Networks (GANs) can vary depending on the specific application and context. Here are some potential end users:</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1. Photographers and Artists: Professional photographers and digital artists may use image colorization techniques to enhance or restore old grayscale photographs, bringing them to life with vibrant colors.</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2. Historians and Archivists: Historians, archivists, and cultural institutions may utilize image colorization to revitalize historical photographs and documents, making them more engaging and accessible to the public.</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3. Graphic Designers and Content Creators: Graphic designers and content creators may employ image colorization to add visual appeal to marketing materials, advertisements, or multimedia projects.</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4. Medical Professionals: In medical imaging, colorization techniques can be used to highlight specific features or abnormalities in grayscale medical images, aiding in diagnosis and analysis.</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5. Entertainment Industry: Film studios, video game developers, and animation studios may utilize image colorization techniques to add color to grayscale footage or artwork, creating immersive visual experiences.</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6. **Consumer Applications**: End users in consumer applications, such as mobile apps or online platforms, may utilize image colorization tools for personal photo editing, social media sharing, or creating customized products like photo books or gifts.</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7. **Researchers and Academics**: Researchers and academics in fields like computer vision, machine learning, and image processing may develop and utilize image colorization techniques for scientific research, experimentation, and education.</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8. **Accessibility and Inclusion**: Image colorization can also be valuable for individuals with visual impairments, as adding color to grayscale images can improve accessibility and comprehension.</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300">
                <a:solidFill>
                  <a:schemeClr val="dk1"/>
                </a:solidFill>
                <a:latin typeface="Roboto"/>
                <a:ea typeface="Roboto"/>
                <a:cs typeface="Roboto"/>
                <a:sym typeface="Roboto"/>
              </a:rPr>
              <a:t>Overall, the end users of image colorization span a wide range of industries and disciplines, each with their own unique needs and applications for utilizing colorization techniques.</a:t>
            </a:r>
            <a:endParaRPr sz="1300">
              <a:solidFill>
                <a:schemeClr val="dk1"/>
              </a:solidFill>
              <a:latin typeface="Roboto"/>
              <a:ea typeface="Roboto"/>
              <a:cs typeface="Roboto"/>
              <a:sym typeface="Roboto"/>
            </a:endParaRPr>
          </a:p>
          <a:p>
            <a:pPr indent="0" lvl="0" marL="0" rtl="0" algn="l">
              <a:lnSpc>
                <a:spcPct val="115000"/>
              </a:lnSpc>
              <a:spcBef>
                <a:spcPts val="1500"/>
              </a:spcBef>
              <a:spcAft>
                <a:spcPts val="1500"/>
              </a:spcAft>
              <a:buNone/>
            </a:pPr>
            <a:br>
              <a:rPr lang="en" sz="1300">
                <a:solidFill>
                  <a:schemeClr val="dk1"/>
                </a:solidFill>
                <a:latin typeface="Roboto"/>
                <a:ea typeface="Roboto"/>
                <a:cs typeface="Roboto"/>
                <a:sym typeface="Roboto"/>
              </a:rPr>
            </a:br>
            <a:endParaRPr sz="1300">
              <a:solidFill>
                <a:schemeClr val="dk1"/>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nvSpPr>
        <p:spPr>
          <a:xfrm>
            <a:off x="695200" y="533150"/>
            <a:ext cx="7633200" cy="403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a:solidFill>
                  <a:schemeClr val="dk1"/>
                </a:solidFill>
                <a:latin typeface="Roboto"/>
                <a:ea typeface="Roboto"/>
                <a:cs typeface="Roboto"/>
                <a:sym typeface="Roboto"/>
              </a:rPr>
              <a:t>6. Consumer Applications: End users in consumer applications, such as mobile apps or online platforms, may utilize image colorization tools for personal photo editing, social media sharing, or creating customized products like photo books or gifts.</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a:solidFill>
                  <a:schemeClr val="dk1"/>
                </a:solidFill>
                <a:latin typeface="Roboto"/>
                <a:ea typeface="Roboto"/>
                <a:cs typeface="Roboto"/>
                <a:sym typeface="Roboto"/>
              </a:rPr>
              <a:t>7. Researchers and Academics: Researchers and academics in fields like computer vision, machine learning, and image processing may develop and utilize image colorization techniques for scientific research, experimentation, and education.</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a:solidFill>
                  <a:schemeClr val="dk1"/>
                </a:solidFill>
                <a:latin typeface="Roboto"/>
                <a:ea typeface="Roboto"/>
                <a:cs typeface="Roboto"/>
                <a:sym typeface="Roboto"/>
              </a:rPr>
              <a:t>8. Accessibility and Inclusion: Image colorization can also be valuable for individuals with visual impairments, as adding color to grayscale images can improve accessibility and comprehension.</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a:solidFill>
                  <a:schemeClr val="dk1"/>
                </a:solidFill>
                <a:latin typeface="Roboto"/>
                <a:ea typeface="Roboto"/>
                <a:cs typeface="Roboto"/>
                <a:sym typeface="Roboto"/>
              </a:rPr>
              <a:t>Overall, the end users of image colorization span a wide range of industries and disciplines, each with their own unique needs and applications for utilizing colorization techniques.</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br>
              <a:rPr lang="en" sz="1300">
                <a:solidFill>
                  <a:schemeClr val="dk1"/>
                </a:solidFill>
                <a:latin typeface="Roboto"/>
                <a:ea typeface="Roboto"/>
                <a:cs typeface="Roboto"/>
                <a:sym typeface="Roboto"/>
              </a:rPr>
            </a:br>
            <a:endParaRPr sz="1300">
              <a:solidFill>
                <a:schemeClr val="dk1"/>
              </a:solidFill>
              <a:latin typeface="Noto Sans"/>
              <a:ea typeface="Noto Sans"/>
              <a:cs typeface="Noto Sans"/>
              <a:sym typeface="Noto Sans"/>
            </a:endParaRPr>
          </a:p>
          <a:p>
            <a:pPr indent="0" lvl="0" marL="0" rtl="0" algn="l">
              <a:spcBef>
                <a:spcPts val="1500"/>
              </a:spcBef>
              <a:spcAft>
                <a:spcPts val="0"/>
              </a:spcAft>
              <a:buNone/>
            </a:pPr>
            <a:r>
              <a:t/>
            </a:r>
            <a:endParaRPr sz="1200">
              <a:solidFill>
                <a:schemeClr val="dk1"/>
              </a:solidFill>
              <a:latin typeface="Noto Sans"/>
              <a:ea typeface="Noto Sans"/>
              <a:cs typeface="Noto Sans"/>
              <a:sym typeface="No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4"/>
          <p:cNvPicPr preferRelativeResize="0"/>
          <p:nvPr/>
        </p:nvPicPr>
        <p:blipFill>
          <a:blip r:embed="rId3">
            <a:alphaModFix/>
          </a:blip>
          <a:stretch>
            <a:fillRect/>
          </a:stretch>
        </p:blipFill>
        <p:spPr>
          <a:xfrm>
            <a:off x="716612" y="3129108"/>
            <a:ext cx="3441777" cy="1011691"/>
          </a:xfrm>
          <a:prstGeom prst="rect">
            <a:avLst/>
          </a:prstGeom>
          <a:noFill/>
          <a:ln>
            <a:noFill/>
          </a:ln>
        </p:spPr>
      </p:pic>
      <p:pic>
        <p:nvPicPr>
          <p:cNvPr id="292" name="Google Shape;292;p34"/>
          <p:cNvPicPr preferRelativeResize="0"/>
          <p:nvPr/>
        </p:nvPicPr>
        <p:blipFill>
          <a:blip r:embed="rId4">
            <a:alphaModFix/>
          </a:blip>
          <a:stretch>
            <a:fillRect/>
          </a:stretch>
        </p:blipFill>
        <p:spPr>
          <a:xfrm>
            <a:off x="5985337" y="2677725"/>
            <a:ext cx="2442051" cy="1463075"/>
          </a:xfrm>
          <a:prstGeom prst="rect">
            <a:avLst/>
          </a:prstGeom>
          <a:noFill/>
          <a:ln>
            <a:noFill/>
          </a:ln>
        </p:spPr>
      </p:pic>
      <p:grpSp>
        <p:nvGrpSpPr>
          <p:cNvPr id="293" name="Google Shape;293;p34"/>
          <p:cNvGrpSpPr/>
          <p:nvPr/>
        </p:nvGrpSpPr>
        <p:grpSpPr>
          <a:xfrm>
            <a:off x="5070637" y="3885733"/>
            <a:ext cx="576204" cy="249063"/>
            <a:chOff x="5657850" y="3238500"/>
            <a:chExt cx="880776" cy="380714"/>
          </a:xfrm>
        </p:grpSpPr>
        <p:sp>
          <p:nvSpPr>
            <p:cNvPr id="294" name="Google Shape;294;p34"/>
            <p:cNvSpPr/>
            <p:nvPr/>
          </p:nvSpPr>
          <p:spPr>
            <a:xfrm>
              <a:off x="5657850" y="3321558"/>
              <a:ext cx="76104" cy="297656"/>
            </a:xfrm>
            <a:custGeom>
              <a:rect b="b" l="l" r="r" t="t"/>
              <a:pathLst>
                <a:path extrusionOk="0" h="297656" w="76104">
                  <a:moveTo>
                    <a:pt x="0" y="0"/>
                  </a:moveTo>
                  <a:lnTo>
                    <a:pt x="76105" y="0"/>
                  </a:lnTo>
                  <a:lnTo>
                    <a:pt x="76105" y="297656"/>
                  </a:lnTo>
                  <a:lnTo>
                    <a:pt x="0" y="2976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34"/>
            <p:cNvSpPr/>
            <p:nvPr/>
          </p:nvSpPr>
          <p:spPr>
            <a:xfrm>
              <a:off x="5818822" y="3238500"/>
              <a:ext cx="76104" cy="380714"/>
            </a:xfrm>
            <a:custGeom>
              <a:rect b="b" l="l" r="r" t="t"/>
              <a:pathLst>
                <a:path extrusionOk="0" h="380714" w="76104">
                  <a:moveTo>
                    <a:pt x="0" y="0"/>
                  </a:moveTo>
                  <a:lnTo>
                    <a:pt x="76105" y="0"/>
                  </a:lnTo>
                  <a:lnTo>
                    <a:pt x="76105" y="380714"/>
                  </a:lnTo>
                  <a:lnTo>
                    <a:pt x="0" y="3807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34"/>
            <p:cNvSpPr/>
            <p:nvPr/>
          </p:nvSpPr>
          <p:spPr>
            <a:xfrm>
              <a:off x="5979699" y="3321558"/>
              <a:ext cx="76104" cy="297656"/>
            </a:xfrm>
            <a:custGeom>
              <a:rect b="b" l="l" r="r" t="t"/>
              <a:pathLst>
                <a:path extrusionOk="0" h="297656" w="76104">
                  <a:moveTo>
                    <a:pt x="0" y="0"/>
                  </a:moveTo>
                  <a:lnTo>
                    <a:pt x="76105" y="0"/>
                  </a:lnTo>
                  <a:lnTo>
                    <a:pt x="76105" y="297656"/>
                  </a:lnTo>
                  <a:lnTo>
                    <a:pt x="0" y="2976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34"/>
            <p:cNvSpPr/>
            <p:nvPr/>
          </p:nvSpPr>
          <p:spPr>
            <a:xfrm>
              <a:off x="6140672" y="3321558"/>
              <a:ext cx="76104" cy="297656"/>
            </a:xfrm>
            <a:custGeom>
              <a:rect b="b" l="l" r="r" t="t"/>
              <a:pathLst>
                <a:path extrusionOk="0" h="297656" w="76104">
                  <a:moveTo>
                    <a:pt x="0" y="0"/>
                  </a:moveTo>
                  <a:lnTo>
                    <a:pt x="76105" y="0"/>
                  </a:lnTo>
                  <a:lnTo>
                    <a:pt x="76105" y="297656"/>
                  </a:lnTo>
                  <a:lnTo>
                    <a:pt x="0" y="2976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34"/>
            <p:cNvSpPr/>
            <p:nvPr/>
          </p:nvSpPr>
          <p:spPr>
            <a:xfrm>
              <a:off x="6301549" y="3321558"/>
              <a:ext cx="76104" cy="297656"/>
            </a:xfrm>
            <a:custGeom>
              <a:rect b="b" l="l" r="r" t="t"/>
              <a:pathLst>
                <a:path extrusionOk="0" h="297656" w="76104">
                  <a:moveTo>
                    <a:pt x="0" y="0"/>
                  </a:moveTo>
                  <a:lnTo>
                    <a:pt x="76105" y="0"/>
                  </a:lnTo>
                  <a:lnTo>
                    <a:pt x="76105" y="297656"/>
                  </a:lnTo>
                  <a:lnTo>
                    <a:pt x="0" y="2976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34"/>
            <p:cNvSpPr/>
            <p:nvPr/>
          </p:nvSpPr>
          <p:spPr>
            <a:xfrm>
              <a:off x="6462522" y="3321558"/>
              <a:ext cx="76104" cy="297656"/>
            </a:xfrm>
            <a:custGeom>
              <a:rect b="b" l="l" r="r" t="t"/>
              <a:pathLst>
                <a:path extrusionOk="0" h="297656" w="76104">
                  <a:moveTo>
                    <a:pt x="0" y="0"/>
                  </a:moveTo>
                  <a:lnTo>
                    <a:pt x="76105" y="0"/>
                  </a:lnTo>
                  <a:lnTo>
                    <a:pt x="76105" y="297656"/>
                  </a:lnTo>
                  <a:lnTo>
                    <a:pt x="0" y="29765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0" name="Google Shape;300;p34"/>
          <p:cNvGrpSpPr/>
          <p:nvPr/>
        </p:nvGrpSpPr>
        <p:grpSpPr>
          <a:xfrm>
            <a:off x="4496885" y="3706979"/>
            <a:ext cx="235256" cy="433817"/>
            <a:chOff x="3521972" y="2514600"/>
            <a:chExt cx="391572" cy="722185"/>
          </a:xfrm>
        </p:grpSpPr>
        <p:sp>
          <p:nvSpPr>
            <p:cNvPr id="301" name="Google Shape;301;p34"/>
            <p:cNvSpPr/>
            <p:nvPr/>
          </p:nvSpPr>
          <p:spPr>
            <a:xfrm rot="-5400000">
              <a:off x="3757906" y="3081147"/>
              <a:ext cx="155638" cy="155638"/>
            </a:xfrm>
            <a:custGeom>
              <a:rect b="b" l="l" r="r" t="t"/>
              <a:pathLst>
                <a:path extrusionOk="0" h="155638" w="155638">
                  <a:moveTo>
                    <a:pt x="0" y="0"/>
                  </a:moveTo>
                  <a:lnTo>
                    <a:pt x="155639" y="0"/>
                  </a:lnTo>
                  <a:lnTo>
                    <a:pt x="155639" y="155639"/>
                  </a:lnTo>
                  <a:lnTo>
                    <a:pt x="0" y="1556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34"/>
            <p:cNvSpPr/>
            <p:nvPr/>
          </p:nvSpPr>
          <p:spPr>
            <a:xfrm rot="-5400000">
              <a:off x="3757906" y="2797873"/>
              <a:ext cx="155638" cy="155638"/>
            </a:xfrm>
            <a:custGeom>
              <a:rect b="b" l="l" r="r" t="t"/>
              <a:pathLst>
                <a:path extrusionOk="0" h="155638" w="155638">
                  <a:moveTo>
                    <a:pt x="0" y="0"/>
                  </a:moveTo>
                  <a:lnTo>
                    <a:pt x="155639" y="0"/>
                  </a:lnTo>
                  <a:lnTo>
                    <a:pt x="155639" y="155638"/>
                  </a:lnTo>
                  <a:lnTo>
                    <a:pt x="0" y="15563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34"/>
            <p:cNvSpPr/>
            <p:nvPr/>
          </p:nvSpPr>
          <p:spPr>
            <a:xfrm rot="-5400000">
              <a:off x="3757811" y="2514600"/>
              <a:ext cx="155638" cy="155638"/>
            </a:xfrm>
            <a:custGeom>
              <a:rect b="b" l="l" r="r" t="t"/>
              <a:pathLst>
                <a:path extrusionOk="0" h="155638" w="155638">
                  <a:moveTo>
                    <a:pt x="0" y="0"/>
                  </a:moveTo>
                  <a:lnTo>
                    <a:pt x="155638" y="0"/>
                  </a:lnTo>
                  <a:lnTo>
                    <a:pt x="155638" y="155639"/>
                  </a:lnTo>
                  <a:lnTo>
                    <a:pt x="0" y="1556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34"/>
            <p:cNvSpPr/>
            <p:nvPr/>
          </p:nvSpPr>
          <p:spPr>
            <a:xfrm rot="-5400000">
              <a:off x="3521972" y="2514600"/>
              <a:ext cx="155638" cy="155638"/>
            </a:xfrm>
            <a:custGeom>
              <a:rect b="b" l="l" r="r" t="t"/>
              <a:pathLst>
                <a:path extrusionOk="0" h="155638" w="155638">
                  <a:moveTo>
                    <a:pt x="0" y="0"/>
                  </a:moveTo>
                  <a:lnTo>
                    <a:pt x="155639" y="0"/>
                  </a:lnTo>
                  <a:lnTo>
                    <a:pt x="155639" y="155639"/>
                  </a:lnTo>
                  <a:lnTo>
                    <a:pt x="0" y="1556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34"/>
          <p:cNvSpPr txBox="1"/>
          <p:nvPr/>
        </p:nvSpPr>
        <p:spPr>
          <a:xfrm>
            <a:off x="495550" y="310025"/>
            <a:ext cx="8126400" cy="43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Noto Sans"/>
                <a:ea typeface="Noto Sans"/>
                <a:cs typeface="Noto Sans"/>
                <a:sym typeface="Noto Sans"/>
              </a:rPr>
              <a:t>YOUR SOLUTION AND ITS VALUE PROPOSITION</a:t>
            </a:r>
            <a:br>
              <a:rPr lang="en" sz="2200">
                <a:solidFill>
                  <a:schemeClr val="dk1"/>
                </a:solidFill>
                <a:latin typeface="Noto Sans"/>
                <a:ea typeface="Noto Sans"/>
                <a:cs typeface="Noto Sans"/>
                <a:sym typeface="Noto Sans"/>
              </a:rPr>
            </a:br>
            <a:r>
              <a:rPr lang="en" sz="1500">
                <a:solidFill>
                  <a:schemeClr val="dk1"/>
                </a:solidFill>
                <a:latin typeface="Noto Sans"/>
                <a:ea typeface="Noto Sans"/>
                <a:cs typeface="Noto Sans"/>
                <a:sym typeface="Noto Sans"/>
              </a:rPr>
              <a:t>The solution of image colorization using Generative Adversarial Networks (GANs) offers several key value propositions:</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Time Efficiency: Image colorization with GANs automates the process, saving significant time compared to manual colorization methods. This is particularly beneficial for tasks involving large volumes of grayscale images, such as historical photo restoration or data augmentation for training machine learning models.</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Quality Enhancement**: GANs are capable of generating realistic and high-quality colorized images, preserving fine details and textures from the original grayscale images. This enhances the visual appeal and fidelity of colorized photographs, making them suitable for professional and artistic purposes.</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Historical Preservation**: Image colorization can breathe new life into historical photographs and documents, making them more engaging and relatable to contemporary audiences. By adding color to grayscale images, historical moments and artifacts become more accessible and relevant, fostering a deeper connection with the past.</a:t>
            </a:r>
            <a:endParaRPr sz="1300">
              <a:solidFill>
                <a:schemeClr val="dk1"/>
              </a:solidFill>
              <a:latin typeface="Noto Sans"/>
              <a:ea typeface="Noto Sans"/>
              <a:cs typeface="Noto Sans"/>
              <a:sym typeface="Noto Sans"/>
            </a:endParaRPr>
          </a:p>
          <a:p>
            <a:pPr indent="-311150" lvl="0" marL="457200" rtl="0" algn="l">
              <a:spcBef>
                <a:spcPts val="0"/>
              </a:spcBef>
              <a:spcAft>
                <a:spcPts val="0"/>
              </a:spcAft>
              <a:buClr>
                <a:schemeClr val="dk1"/>
              </a:buClr>
              <a:buSzPts val="1300"/>
              <a:buFont typeface="Noto Sans"/>
              <a:buChar char="●"/>
            </a:pPr>
            <a:r>
              <a:rPr lang="en" sz="1300">
                <a:solidFill>
                  <a:schemeClr val="dk1"/>
                </a:solidFill>
                <a:latin typeface="Noto Sans"/>
                <a:ea typeface="Noto Sans"/>
                <a:cs typeface="Noto Sans"/>
                <a:sym typeface="Noto Sans"/>
              </a:rPr>
              <a:t>Creative Expression**: For artists, photographers, and designers, image colorization using GANs provides a powerful tool for creative expression. It enables experimentation with color palettes, artistic styles, and visual effects, opening up new possibilities for artistic interpretation and storytelling.</a:t>
            </a:r>
            <a:endParaRPr sz="13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oftware Development Through AI Pitch Deck by Slidesgo">
  <a:themeElements>
    <a:clrScheme name="Simple Light">
      <a:dk1>
        <a:srgbClr val="FFFFFF"/>
      </a:dk1>
      <a:lt1>
        <a:srgbClr val="220040"/>
      </a:lt1>
      <a:dk2>
        <a:srgbClr val="DB19FA"/>
      </a:dk2>
      <a:lt2>
        <a:srgbClr val="90FFFF"/>
      </a:lt2>
      <a:accent1>
        <a:srgbClr val="27E8B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